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906000" cy="6858000"/>
  <p:notesSz cx="9906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1187" y="1703829"/>
            <a:ext cx="4125968" cy="20518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4811" y="2766419"/>
            <a:ext cx="1086423" cy="6961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28891" y="2754204"/>
            <a:ext cx="585936" cy="70839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4056" y="886961"/>
            <a:ext cx="7903930" cy="16253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9102" y="2568272"/>
            <a:ext cx="6869430" cy="2397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jp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jpg"/><Relationship Id="rId13" Type="http://schemas.openxmlformats.org/officeDocument/2006/relationships/image" Target="../media/image18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fitclinic.sk" TargetMode="External"/><Relationship Id="rId3" Type="http://schemas.openxmlformats.org/officeDocument/2006/relationships/hyperlink" Target="mailto:office@fitclinic.sk" TargetMode="External"/><Relationship Id="rId4" Type="http://schemas.openxmlformats.org/officeDocument/2006/relationships/hyperlink" Target="http://www.fitclinic.sk/" TargetMode="External"/><Relationship Id="rId5" Type="http://schemas.openxmlformats.org/officeDocument/2006/relationships/image" Target="../media/image19.png"/><Relationship Id="rId6" Type="http://schemas.openxmlformats.org/officeDocument/2006/relationships/image" Target="../media/image2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02324" y="3166438"/>
            <a:ext cx="219710" cy="376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23297" sz="2325" spc="-37">
                <a:solidFill>
                  <a:srgbClr val="9CA0A3"/>
                </a:solidFill>
                <a:latin typeface="Times New Roman"/>
                <a:cs typeface="Times New Roman"/>
              </a:rPr>
              <a:t>•</a:t>
            </a:r>
            <a:r>
              <a:rPr dirty="0" sz="2300" spc="-25">
                <a:solidFill>
                  <a:srgbClr val="9CA0A3"/>
                </a:solidFill>
                <a:latin typeface="Times New Roman"/>
                <a:cs typeface="Times New Roman"/>
              </a:rPr>
              <a:t>•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00957" y="3439466"/>
            <a:ext cx="8572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-35">
                <a:solidFill>
                  <a:srgbClr val="9CA0A3"/>
                </a:solidFill>
                <a:latin typeface="Times New Roman"/>
                <a:cs typeface="Times New Roman"/>
              </a:rPr>
              <a:t>•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387047" y="3626742"/>
            <a:ext cx="53060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5585" indent="-223520">
              <a:lnSpc>
                <a:spcPct val="100000"/>
              </a:lnSpc>
              <a:spcBef>
                <a:spcPts val="100"/>
              </a:spcBef>
              <a:buClr>
                <a:srgbClr val="9CA0A3"/>
              </a:buClr>
              <a:buFont typeface="Arial"/>
              <a:buChar char="•"/>
              <a:tabLst>
                <a:tab pos="235585" algn="l"/>
                <a:tab pos="236220" algn="l"/>
              </a:tabLst>
            </a:pPr>
            <a:r>
              <a:rPr dirty="0" sz="1250" spc="125" b="1">
                <a:solidFill>
                  <a:srgbClr val="793885"/>
                </a:solidFill>
                <a:latin typeface="Arial"/>
                <a:cs typeface="Arial"/>
              </a:rPr>
              <a:t>CENTRUM</a:t>
            </a:r>
            <a:r>
              <a:rPr dirty="0" sz="1250" spc="55" b="1">
                <a:solidFill>
                  <a:srgbClr val="793885"/>
                </a:solidFill>
                <a:latin typeface="Arial"/>
                <a:cs typeface="Arial"/>
              </a:rPr>
              <a:t> </a:t>
            </a:r>
            <a:r>
              <a:rPr dirty="0" sz="1250" spc="90" b="1">
                <a:solidFill>
                  <a:srgbClr val="793885"/>
                </a:solidFill>
                <a:latin typeface="Arial"/>
                <a:cs typeface="Arial"/>
              </a:rPr>
              <a:t>REHABILITACIE</a:t>
            </a:r>
            <a:r>
              <a:rPr dirty="0" sz="1250" spc="140" b="1">
                <a:solidFill>
                  <a:srgbClr val="793885"/>
                </a:solidFill>
                <a:latin typeface="Arial"/>
                <a:cs typeface="Arial"/>
              </a:rPr>
              <a:t> </a:t>
            </a:r>
            <a:r>
              <a:rPr dirty="0" sz="1250" spc="114" b="1">
                <a:solidFill>
                  <a:srgbClr val="793885"/>
                </a:solidFill>
                <a:latin typeface="Arial"/>
                <a:cs typeface="Arial"/>
              </a:rPr>
              <a:t>A</a:t>
            </a:r>
            <a:r>
              <a:rPr dirty="0" sz="1250" spc="95" b="1">
                <a:solidFill>
                  <a:srgbClr val="793885"/>
                </a:solidFill>
                <a:latin typeface="Arial"/>
                <a:cs typeface="Arial"/>
              </a:rPr>
              <a:t> SPORTOVEJ</a:t>
            </a:r>
            <a:r>
              <a:rPr dirty="0" sz="1250" spc="150" b="1">
                <a:solidFill>
                  <a:srgbClr val="793885"/>
                </a:solidFill>
                <a:latin typeface="Arial"/>
                <a:cs typeface="Arial"/>
              </a:rPr>
              <a:t> </a:t>
            </a:r>
            <a:r>
              <a:rPr dirty="0" sz="1250" spc="90" b="1">
                <a:solidFill>
                  <a:srgbClr val="793885"/>
                </a:solidFill>
                <a:latin typeface="Arial"/>
                <a:cs typeface="Arial"/>
              </a:rPr>
              <a:t>FYZIOTERAPIE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4144431" y="5930727"/>
            <a:ext cx="1623695" cy="401320"/>
          </a:xfrm>
          <a:custGeom>
            <a:avLst/>
            <a:gdLst/>
            <a:ahLst/>
            <a:cxnLst/>
            <a:rect l="l" t="t" r="r" b="b"/>
            <a:pathLst>
              <a:path w="1623695" h="401320">
                <a:moveTo>
                  <a:pt x="1623532" y="401059"/>
                </a:moveTo>
                <a:lnTo>
                  <a:pt x="0" y="401059"/>
                </a:lnTo>
                <a:lnTo>
                  <a:pt x="0" y="0"/>
                </a:lnTo>
                <a:lnTo>
                  <a:pt x="1623532" y="0"/>
                </a:lnTo>
                <a:lnTo>
                  <a:pt x="1623532" y="401059"/>
                </a:lnTo>
                <a:close/>
              </a:path>
            </a:pathLst>
          </a:custGeom>
          <a:solidFill>
            <a:srgbClr val="8E54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144431" y="5930727"/>
            <a:ext cx="1623695" cy="293370"/>
          </a:xfrm>
          <a:prstGeom prst="rect">
            <a:avLst/>
          </a:prstGeom>
          <a:solidFill>
            <a:srgbClr val="8E5495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ts val="2285"/>
              </a:lnSpc>
              <a:spcBef>
                <a:spcPts val="20"/>
              </a:spcBef>
            </a:pPr>
            <a:r>
              <a:rPr dirty="0" sz="2400" spc="85">
                <a:solidFill>
                  <a:srgbClr val="FDFDFD"/>
                </a:solidFill>
                <a:latin typeface="Times New Roman"/>
                <a:cs typeface="Times New Roman"/>
              </a:rPr>
              <a:t>VRUKACH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657219" y="6223855"/>
            <a:ext cx="2600325" cy="401320"/>
          </a:xfrm>
          <a:custGeom>
            <a:avLst/>
            <a:gdLst/>
            <a:ahLst/>
            <a:cxnLst/>
            <a:rect l="l" t="t" r="r" b="b"/>
            <a:pathLst>
              <a:path w="2600325" h="401320">
                <a:moveTo>
                  <a:pt x="2600092" y="401059"/>
                </a:moveTo>
                <a:lnTo>
                  <a:pt x="0" y="401059"/>
                </a:lnTo>
                <a:lnTo>
                  <a:pt x="0" y="0"/>
                </a:lnTo>
                <a:lnTo>
                  <a:pt x="2600092" y="0"/>
                </a:lnTo>
                <a:lnTo>
                  <a:pt x="2600092" y="401059"/>
                </a:lnTo>
                <a:close/>
              </a:path>
            </a:pathLst>
          </a:custGeom>
          <a:solidFill>
            <a:srgbClr val="8E54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657219" y="6331786"/>
            <a:ext cx="2600325" cy="293370"/>
          </a:xfrm>
          <a:prstGeom prst="rect">
            <a:avLst/>
          </a:prstGeom>
          <a:solidFill>
            <a:srgbClr val="8E549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50"/>
              </a:lnSpc>
            </a:pPr>
            <a:r>
              <a:rPr dirty="0" sz="2400" spc="-10">
                <a:solidFill>
                  <a:srgbClr val="FDFDFD"/>
                </a:solidFill>
                <a:latin typeface="Times New Roman"/>
                <a:cs typeface="Times New Roman"/>
              </a:rPr>
              <a:t>PROFESIONALOV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5239" y="1814116"/>
            <a:ext cx="7624445" cy="9017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30605" marR="5080" indent="-1018540">
              <a:lnSpc>
                <a:spcPct val="106500"/>
              </a:lnSpc>
              <a:spcBef>
                <a:spcPts val="100"/>
              </a:spcBef>
            </a:pPr>
            <a:r>
              <a:rPr dirty="0" sz="1800" spc="-200" b="1">
                <a:latin typeface="Arial"/>
                <a:cs typeface="Arial"/>
              </a:rPr>
              <a:t>FITCLINIC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80" b="1">
                <a:latin typeface="Arial"/>
                <a:cs typeface="Arial"/>
              </a:rPr>
              <a:t>je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25" b="1">
                <a:latin typeface="Arial"/>
                <a:cs typeface="Arial"/>
              </a:rPr>
              <a:t>centrum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05" b="1">
                <a:latin typeface="Arial"/>
                <a:cs typeface="Arial"/>
              </a:rPr>
              <a:t>rehabilitácie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30" b="1">
                <a:latin typeface="Arial"/>
                <a:cs typeface="Arial"/>
              </a:rPr>
              <a:t>a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25" b="1">
                <a:latin typeface="Arial"/>
                <a:cs typeface="Arial"/>
              </a:rPr>
              <a:t>športovej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00" b="1">
                <a:latin typeface="Arial"/>
                <a:cs typeface="Arial"/>
              </a:rPr>
              <a:t>fyzioterapie,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295" b="1">
                <a:latin typeface="Arial"/>
                <a:cs typeface="Arial"/>
              </a:rPr>
              <a:t>s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55" b="1">
                <a:latin typeface="Arial"/>
                <a:cs typeface="Arial"/>
              </a:rPr>
              <a:t>viac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55" b="1">
                <a:latin typeface="Arial"/>
                <a:cs typeface="Arial"/>
              </a:rPr>
              <a:t>ako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00" b="1">
                <a:latin typeface="Arial"/>
                <a:cs typeface="Arial"/>
              </a:rPr>
              <a:t>25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05" b="1">
                <a:latin typeface="Arial"/>
                <a:cs typeface="Arial"/>
              </a:rPr>
              <a:t>ročnými </a:t>
            </a:r>
            <a:r>
              <a:rPr dirty="0" sz="1800" spc="-180" b="1">
                <a:latin typeface="Arial"/>
                <a:cs typeface="Arial"/>
              </a:rPr>
              <a:t>skúsenosťami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60" b="1">
                <a:latin typeface="Arial"/>
                <a:cs typeface="Arial"/>
              </a:rPr>
              <a:t>v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20" b="1">
                <a:latin typeface="Arial"/>
                <a:cs typeface="Arial"/>
              </a:rPr>
              <a:t>oblasti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30" b="1">
                <a:latin typeface="Arial"/>
                <a:cs typeface="Arial"/>
              </a:rPr>
              <a:t>liečby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50" b="1">
                <a:latin typeface="Arial"/>
                <a:cs typeface="Arial"/>
              </a:rPr>
              <a:t>porúch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50" b="1">
                <a:latin typeface="Arial"/>
                <a:cs typeface="Arial"/>
              </a:rPr>
              <a:t>pohybového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aparátu.</a:t>
            </a:r>
            <a:endParaRPr sz="180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140"/>
              </a:spcBef>
            </a:pPr>
            <a:r>
              <a:rPr dirty="0" sz="1800" spc="-120" b="1">
                <a:latin typeface="Arial"/>
                <a:cs typeface="Arial"/>
              </a:rPr>
              <a:t>Individuálny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14" b="1">
                <a:latin typeface="Arial"/>
                <a:cs typeface="Arial"/>
              </a:rPr>
              <a:t>prístup,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25" b="1">
                <a:latin typeface="Arial"/>
                <a:cs typeface="Arial"/>
              </a:rPr>
              <a:t>jedinečné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65" b="1">
                <a:latin typeface="Arial"/>
                <a:cs typeface="Arial"/>
              </a:rPr>
              <a:t>služby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30" b="1">
                <a:latin typeface="Arial"/>
                <a:cs typeface="Arial"/>
              </a:rPr>
              <a:t>a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70" b="1">
                <a:latin typeface="Arial"/>
                <a:cs typeface="Arial"/>
              </a:rPr>
              <a:t>vysokú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14" b="1">
                <a:latin typeface="Arial"/>
                <a:cs typeface="Arial"/>
              </a:rPr>
              <a:t>profesionalitu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100" b="1">
                <a:latin typeface="Arial"/>
                <a:cs typeface="Arial"/>
              </a:rPr>
              <a:t>nájdete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10" b="1">
                <a:latin typeface="Arial"/>
                <a:cs typeface="Arial"/>
              </a:rPr>
              <a:t>len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50" b="1">
                <a:latin typeface="Arial"/>
                <a:cs typeface="Arial"/>
              </a:rPr>
              <a:t>u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nás.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763128" y="2708196"/>
            <a:ext cx="46107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0" b="1">
                <a:latin typeface="Arial"/>
                <a:cs typeface="Arial"/>
              </a:rPr>
              <a:t>Pomohli</a:t>
            </a:r>
            <a:r>
              <a:rPr dirty="0" sz="1800" spc="-75" b="1">
                <a:latin typeface="Arial"/>
                <a:cs typeface="Arial"/>
              </a:rPr>
              <a:t> </a:t>
            </a:r>
            <a:r>
              <a:rPr dirty="0" sz="1800" spc="-185" b="1">
                <a:latin typeface="Arial"/>
                <a:cs typeface="Arial"/>
              </a:rPr>
              <a:t>sme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spc="-175" b="1">
                <a:latin typeface="Arial"/>
                <a:cs typeface="Arial"/>
              </a:rPr>
              <a:t>už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spc="-150" b="1">
                <a:latin typeface="Arial"/>
                <a:cs typeface="Arial"/>
              </a:rPr>
              <a:t>stovkám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spc="-175" b="1">
                <a:latin typeface="Arial"/>
                <a:cs typeface="Arial"/>
              </a:rPr>
              <a:t>spokojných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spc="-120" b="1">
                <a:latin typeface="Arial"/>
                <a:cs typeface="Arial"/>
              </a:rPr>
              <a:t>zákazníkov.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06881" y="3910667"/>
            <a:ext cx="9068435" cy="162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61060">
              <a:lnSpc>
                <a:spcPct val="107100"/>
              </a:lnSpc>
              <a:spcBef>
                <a:spcPts val="100"/>
              </a:spcBef>
            </a:pPr>
            <a:r>
              <a:rPr dirty="0" sz="1400" spc="-85">
                <a:latin typeface="Arial"/>
                <a:cs typeface="Arial"/>
              </a:rPr>
              <a:t>Učíme,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0">
                <a:latin typeface="Arial"/>
                <a:cs typeface="Arial"/>
              </a:rPr>
              <a:t>ako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predchádzať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zraneniam,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pomáhame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s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prípravou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pred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operáciami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s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okamžitou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pooperačnou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terapiou, </a:t>
            </a:r>
            <a:r>
              <a:rPr dirty="0" sz="1400" spc="-55">
                <a:latin typeface="Arial"/>
                <a:cs typeface="Arial"/>
              </a:rPr>
              <a:t>riešime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poúrazové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90">
                <a:latin typeface="Arial"/>
                <a:cs typeface="Arial"/>
              </a:rPr>
              <a:t>stavy,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vrodené</a:t>
            </a:r>
            <a:r>
              <a:rPr dirty="0" sz="1400" spc="-50">
                <a:latin typeface="Arial"/>
                <a:cs typeface="Arial"/>
              </a:rPr>
              <a:t> aj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5">
                <a:latin typeface="Arial"/>
                <a:cs typeface="Arial"/>
              </a:rPr>
              <a:t>získané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ochorenia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pohybového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aparátu,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chronické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bolesti</a:t>
            </a:r>
            <a:r>
              <a:rPr dirty="0" sz="1400" spc="-50">
                <a:latin typeface="Arial"/>
                <a:cs typeface="Arial"/>
              </a:rPr>
              <a:t> aj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akútne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stavy.</a:t>
            </a:r>
            <a:endParaRPr sz="1400">
              <a:latin typeface="Arial"/>
              <a:cs typeface="Arial"/>
            </a:endParaRPr>
          </a:p>
          <a:p>
            <a:pPr marL="12700" marR="1515745">
              <a:lnSpc>
                <a:spcPct val="107100"/>
              </a:lnSpc>
            </a:pPr>
            <a:r>
              <a:rPr dirty="0" sz="1400" spc="-70">
                <a:latin typeface="Arial"/>
                <a:cs typeface="Arial"/>
              </a:rPr>
              <a:t>Nikdy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netvrdíme, </a:t>
            </a:r>
            <a:r>
              <a:rPr dirty="0" sz="1400" spc="-140">
                <a:latin typeface="Arial"/>
                <a:cs typeface="Arial"/>
              </a:rPr>
              <a:t>že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bude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jednoduché,</a:t>
            </a:r>
            <a:r>
              <a:rPr dirty="0" sz="1400" spc="-50">
                <a:latin typeface="Arial"/>
                <a:cs typeface="Arial"/>
              </a:rPr>
              <a:t> ani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40">
                <a:latin typeface="Arial"/>
                <a:cs typeface="Arial"/>
              </a:rPr>
              <a:t>že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nebude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bolieť,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ale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vieme,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40">
                <a:latin typeface="Arial"/>
                <a:cs typeface="Arial"/>
              </a:rPr>
              <a:t>že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0">
                <a:latin typeface="Arial"/>
                <a:cs typeface="Arial"/>
              </a:rPr>
              <a:t>naše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výsledky</a:t>
            </a:r>
            <a:r>
              <a:rPr dirty="0" sz="1400" spc="-55">
                <a:latin typeface="Arial"/>
                <a:cs typeface="Arial"/>
              </a:rPr>
              <a:t> stoja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50">
                <a:latin typeface="Arial"/>
                <a:cs typeface="Arial"/>
              </a:rPr>
              <a:t>za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to. </a:t>
            </a:r>
            <a:r>
              <a:rPr dirty="0" sz="1400" spc="-150">
                <a:latin typeface="Arial"/>
                <a:cs typeface="Arial"/>
              </a:rPr>
              <a:t>Sme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hrdí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85">
                <a:latin typeface="Arial"/>
                <a:cs typeface="Arial"/>
              </a:rPr>
              <a:t>na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95">
                <a:latin typeface="Arial"/>
                <a:cs typeface="Arial"/>
              </a:rPr>
              <a:t>každého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jedného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klienta,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ktorý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spolu </a:t>
            </a:r>
            <a:r>
              <a:rPr dirty="0" sz="1400" spc="-160">
                <a:latin typeface="Arial"/>
                <a:cs typeface="Arial"/>
              </a:rPr>
              <a:t>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nami </a:t>
            </a:r>
            <a:r>
              <a:rPr dirty="0" sz="1400" spc="-60">
                <a:latin typeface="Arial"/>
                <a:cs typeface="Arial"/>
              </a:rPr>
              <a:t>prekonal </a:t>
            </a:r>
            <a:r>
              <a:rPr dirty="0" sz="1400" spc="-80">
                <a:latin typeface="Arial"/>
                <a:cs typeface="Arial"/>
              </a:rPr>
              <a:t>svoje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hranice.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-105">
                <a:latin typeface="Arial"/>
                <a:cs typeface="Arial"/>
              </a:rPr>
              <a:t>Nezáleží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85">
                <a:latin typeface="Arial"/>
                <a:cs typeface="Arial"/>
              </a:rPr>
              <a:t>na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tom,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či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ste</a:t>
            </a:r>
            <a:r>
              <a:rPr dirty="0" sz="1400" spc="-55">
                <a:latin typeface="Arial"/>
                <a:cs typeface="Arial"/>
              </a:rPr>
              <a:t> vrcholový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športovec,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alebo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je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00">
                <a:latin typeface="Arial"/>
                <a:cs typeface="Arial"/>
              </a:rPr>
              <a:t>vám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pohyb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cudzí.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7100"/>
              </a:lnSpc>
            </a:pPr>
            <a:r>
              <a:rPr dirty="0" sz="1400" spc="-130">
                <a:latin typeface="Arial"/>
                <a:cs typeface="Arial"/>
              </a:rPr>
              <a:t>Vo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Fitclinic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00">
                <a:latin typeface="Arial"/>
                <a:cs typeface="Arial"/>
              </a:rPr>
              <a:t>vám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95">
                <a:latin typeface="Arial"/>
                <a:cs typeface="Arial"/>
              </a:rPr>
              <a:t>ukážeme,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40">
                <a:latin typeface="Arial"/>
                <a:cs typeface="Arial"/>
              </a:rPr>
              <a:t>že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môžete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odložiť </a:t>
            </a:r>
            <a:r>
              <a:rPr dirty="0" sz="1400" spc="-45">
                <a:latin typeface="Arial"/>
                <a:cs typeface="Arial"/>
              </a:rPr>
              <a:t>barle</a:t>
            </a:r>
            <a:r>
              <a:rPr dirty="0" sz="1400" spc="-55">
                <a:latin typeface="Arial"/>
                <a:cs typeface="Arial"/>
              </a:rPr>
              <a:t> do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kúta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14">
                <a:latin typeface="Arial"/>
                <a:cs typeface="Arial"/>
              </a:rPr>
              <a:t>a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opäť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si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ľahkosťou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90">
                <a:latin typeface="Arial"/>
                <a:cs typeface="Arial"/>
              </a:rPr>
              <a:t>užívať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05">
                <a:latin typeface="Arial"/>
                <a:cs typeface="Arial"/>
              </a:rPr>
              <a:t>každý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jeden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deň </a:t>
            </a:r>
            <a:r>
              <a:rPr dirty="0" sz="1400" spc="-45">
                <a:latin typeface="Arial"/>
                <a:cs typeface="Arial"/>
              </a:rPr>
              <a:t>tak,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aby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pohyb </a:t>
            </a:r>
            <a:r>
              <a:rPr dirty="0" sz="1400" spc="-10">
                <a:latin typeface="Arial"/>
                <a:cs typeface="Arial"/>
              </a:rPr>
              <a:t>nebolel. </a:t>
            </a:r>
            <a:r>
              <a:rPr dirty="0" sz="1400" spc="-300">
                <a:latin typeface="Arial"/>
                <a:cs typeface="Arial"/>
              </a:rPr>
              <a:t>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našimi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klientmi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40">
                <a:latin typeface="Arial"/>
                <a:cs typeface="Arial"/>
              </a:rPr>
              <a:t>sa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90">
                <a:latin typeface="Arial"/>
                <a:cs typeface="Arial"/>
              </a:rPr>
              <a:t>vydávame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85">
                <a:latin typeface="Arial"/>
                <a:cs typeface="Arial"/>
              </a:rPr>
              <a:t>na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cestu,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90">
                <a:latin typeface="Arial"/>
                <a:cs typeface="Arial"/>
              </a:rPr>
              <a:t>kde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si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stanovíme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cieľ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14">
                <a:latin typeface="Arial"/>
                <a:cs typeface="Arial"/>
              </a:rPr>
              <a:t>a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ten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dosiahneme!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2889" y="1314348"/>
            <a:ext cx="3800475" cy="772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900" spc="-425"/>
              <a:t>U</a:t>
            </a:r>
            <a:r>
              <a:rPr dirty="0" sz="4900" spc="-235"/>
              <a:t> </a:t>
            </a:r>
            <a:r>
              <a:rPr dirty="0" sz="4900" spc="-375"/>
              <a:t>nás</a:t>
            </a:r>
            <a:r>
              <a:rPr dirty="0" sz="4900" spc="-229"/>
              <a:t> </a:t>
            </a:r>
            <a:r>
              <a:rPr dirty="0" sz="4900" spc="-155"/>
              <a:t>nájdete</a:t>
            </a:r>
            <a:r>
              <a:rPr dirty="0" sz="4900" spc="-229"/>
              <a:t> </a:t>
            </a:r>
            <a:r>
              <a:rPr dirty="0" sz="4900" spc="-50"/>
              <a:t>:</a:t>
            </a:r>
            <a:endParaRPr sz="4900"/>
          </a:p>
        </p:txBody>
      </p:sp>
      <p:sp>
        <p:nvSpPr>
          <p:cNvPr id="3" name="object 3" descr=""/>
          <p:cNvSpPr txBox="1"/>
          <p:nvPr/>
        </p:nvSpPr>
        <p:spPr>
          <a:xfrm>
            <a:off x="1360168" y="2183855"/>
            <a:ext cx="7247890" cy="360743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85420" indent="-173355">
              <a:lnSpc>
                <a:spcPct val="100000"/>
              </a:lnSpc>
              <a:spcBef>
                <a:spcPts val="685"/>
              </a:spcBef>
              <a:buChar char="•"/>
              <a:tabLst>
                <a:tab pos="186055" algn="l"/>
              </a:tabLst>
            </a:pPr>
            <a:r>
              <a:rPr dirty="0" sz="1700" spc="-70">
                <a:latin typeface="Arial"/>
                <a:cs typeface="Arial"/>
              </a:rPr>
              <a:t>diagnostiku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85">
                <a:latin typeface="Arial"/>
                <a:cs typeface="Arial"/>
              </a:rPr>
              <a:t>držania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40">
                <a:latin typeface="Arial"/>
                <a:cs typeface="Arial"/>
              </a:rPr>
              <a:t>tela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140">
                <a:latin typeface="Arial"/>
                <a:cs typeface="Arial"/>
              </a:rPr>
              <a:t>a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80">
                <a:latin typeface="Arial"/>
                <a:cs typeface="Arial"/>
              </a:rPr>
              <a:t>pohybového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aparátu,</a:t>
            </a:r>
            <a:endParaRPr sz="1700">
              <a:latin typeface="Arial"/>
              <a:cs typeface="Arial"/>
            </a:endParaRPr>
          </a:p>
          <a:p>
            <a:pPr marL="221615" indent="-209550">
              <a:lnSpc>
                <a:spcPct val="100000"/>
              </a:lnSpc>
              <a:spcBef>
                <a:spcPts val="590"/>
              </a:spcBef>
              <a:buChar char="•"/>
              <a:tabLst>
                <a:tab pos="222250" algn="l"/>
              </a:tabLst>
            </a:pPr>
            <a:r>
              <a:rPr dirty="0" sz="1700" spc="-50">
                <a:latin typeface="Arial"/>
                <a:cs typeface="Arial"/>
              </a:rPr>
              <a:t>fyzioterapiu</a:t>
            </a:r>
            <a:r>
              <a:rPr dirty="0" sz="1700" spc="-30">
                <a:latin typeface="Arial"/>
                <a:cs typeface="Arial"/>
              </a:rPr>
              <a:t> </a:t>
            </a:r>
            <a:r>
              <a:rPr dirty="0" sz="1700" spc="-55">
                <a:latin typeface="Arial"/>
                <a:cs typeface="Arial"/>
              </a:rPr>
              <a:t>(elektroliečbu,</a:t>
            </a:r>
            <a:r>
              <a:rPr dirty="0" sz="1700" spc="-25">
                <a:latin typeface="Arial"/>
                <a:cs typeface="Arial"/>
              </a:rPr>
              <a:t> </a:t>
            </a:r>
            <a:r>
              <a:rPr dirty="0" sz="1700" spc="-60">
                <a:latin typeface="Arial"/>
                <a:cs typeface="Arial"/>
              </a:rPr>
              <a:t>magnetoterapiu,</a:t>
            </a:r>
            <a:r>
              <a:rPr dirty="0" sz="1700" spc="-25">
                <a:latin typeface="Arial"/>
                <a:cs typeface="Arial"/>
              </a:rPr>
              <a:t> </a:t>
            </a:r>
            <a:r>
              <a:rPr dirty="0" sz="1700" spc="-65">
                <a:latin typeface="Arial"/>
                <a:cs typeface="Arial"/>
              </a:rPr>
              <a:t>ultrazvuk,</a:t>
            </a:r>
            <a:r>
              <a:rPr dirty="0" sz="1700" spc="-25">
                <a:latin typeface="Arial"/>
                <a:cs typeface="Arial"/>
              </a:rPr>
              <a:t> </a:t>
            </a:r>
            <a:r>
              <a:rPr dirty="0" sz="1700" spc="-65">
                <a:latin typeface="Arial"/>
                <a:cs typeface="Arial"/>
              </a:rPr>
              <a:t>vodoliečbu,</a:t>
            </a:r>
            <a:r>
              <a:rPr dirty="0" sz="1700" spc="-25">
                <a:latin typeface="Arial"/>
                <a:cs typeface="Arial"/>
              </a:rPr>
              <a:t> </a:t>
            </a:r>
            <a:r>
              <a:rPr dirty="0" sz="1700" spc="-20">
                <a:latin typeface="Arial"/>
                <a:cs typeface="Arial"/>
              </a:rPr>
              <a:t>kryoterapiu),</a:t>
            </a:r>
            <a:endParaRPr sz="1700">
              <a:latin typeface="Arial"/>
              <a:cs typeface="Arial"/>
            </a:endParaRPr>
          </a:p>
          <a:p>
            <a:pPr marL="221615" indent="-209550">
              <a:lnSpc>
                <a:spcPct val="100000"/>
              </a:lnSpc>
              <a:spcBef>
                <a:spcPts val="585"/>
              </a:spcBef>
              <a:buChar char="•"/>
              <a:tabLst>
                <a:tab pos="222250" algn="l"/>
              </a:tabLst>
            </a:pPr>
            <a:r>
              <a:rPr dirty="0" sz="1700" spc="-50">
                <a:latin typeface="Arial"/>
                <a:cs typeface="Arial"/>
              </a:rPr>
              <a:t>rehabilitáciu</a:t>
            </a:r>
            <a:r>
              <a:rPr dirty="0" sz="1700" spc="-45">
                <a:latin typeface="Arial"/>
                <a:cs typeface="Arial"/>
              </a:rPr>
              <a:t> </a:t>
            </a:r>
            <a:r>
              <a:rPr dirty="0" sz="1700" spc="-60">
                <a:latin typeface="Arial"/>
                <a:cs typeface="Arial"/>
              </a:rPr>
              <a:t>(</a:t>
            </a:r>
            <a:r>
              <a:rPr dirty="0" sz="1700" spc="-35">
                <a:latin typeface="Arial"/>
                <a:cs typeface="Arial"/>
              </a:rPr>
              <a:t> </a:t>
            </a:r>
            <a:r>
              <a:rPr dirty="0" sz="1700" spc="-70">
                <a:latin typeface="Arial"/>
                <a:cs typeface="Arial"/>
              </a:rPr>
              <a:t>predoperačné/pooperačné</a:t>
            </a:r>
            <a:r>
              <a:rPr dirty="0" sz="1700" spc="-35">
                <a:latin typeface="Arial"/>
                <a:cs typeface="Arial"/>
              </a:rPr>
              <a:t> </a:t>
            </a:r>
            <a:r>
              <a:rPr dirty="0" sz="1700" spc="-110">
                <a:latin typeface="Arial"/>
                <a:cs typeface="Arial"/>
              </a:rPr>
              <a:t>stavy,</a:t>
            </a:r>
            <a:r>
              <a:rPr dirty="0" sz="1700" spc="-3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zlomeniny),</a:t>
            </a:r>
            <a:endParaRPr sz="1700">
              <a:latin typeface="Arial"/>
              <a:cs typeface="Arial"/>
            </a:endParaRPr>
          </a:p>
          <a:p>
            <a:pPr marL="221615" indent="-209550">
              <a:lnSpc>
                <a:spcPct val="100000"/>
              </a:lnSpc>
              <a:spcBef>
                <a:spcPts val="590"/>
              </a:spcBef>
              <a:buChar char="•"/>
              <a:tabLst>
                <a:tab pos="222250" algn="l"/>
              </a:tabLst>
            </a:pPr>
            <a:r>
              <a:rPr dirty="0" sz="1700" spc="-50">
                <a:latin typeface="Arial"/>
                <a:cs typeface="Arial"/>
              </a:rPr>
              <a:t>individuálne </a:t>
            </a:r>
            <a:r>
              <a:rPr dirty="0" sz="1700" spc="-10">
                <a:latin typeface="Arial"/>
                <a:cs typeface="Arial"/>
              </a:rPr>
              <a:t>cvičenia,</a:t>
            </a:r>
            <a:endParaRPr sz="1700">
              <a:latin typeface="Arial"/>
              <a:cs typeface="Arial"/>
            </a:endParaRPr>
          </a:p>
          <a:p>
            <a:pPr marL="221615" indent="-209550">
              <a:lnSpc>
                <a:spcPct val="100000"/>
              </a:lnSpc>
              <a:spcBef>
                <a:spcPts val="585"/>
              </a:spcBef>
              <a:buChar char="•"/>
              <a:tabLst>
                <a:tab pos="222250" algn="l"/>
              </a:tabLst>
            </a:pPr>
            <a:r>
              <a:rPr dirty="0" sz="1700" spc="-75">
                <a:latin typeface="Arial"/>
                <a:cs typeface="Arial"/>
              </a:rPr>
              <a:t>ambulanciu</a:t>
            </a:r>
            <a:r>
              <a:rPr dirty="0" sz="1700" spc="-45">
                <a:latin typeface="Arial"/>
                <a:cs typeface="Arial"/>
              </a:rPr>
              <a:t> </a:t>
            </a:r>
            <a:r>
              <a:rPr dirty="0" sz="1700" spc="-60">
                <a:latin typeface="Arial"/>
                <a:cs typeface="Arial"/>
              </a:rPr>
              <a:t>rehabilitačného</a:t>
            </a:r>
            <a:r>
              <a:rPr dirty="0" sz="1700" spc="-40">
                <a:latin typeface="Arial"/>
                <a:cs typeface="Arial"/>
              </a:rPr>
              <a:t> </a:t>
            </a:r>
            <a:r>
              <a:rPr dirty="0" sz="1700" spc="-85">
                <a:latin typeface="Arial"/>
                <a:cs typeface="Arial"/>
              </a:rPr>
              <a:t>lekára</a:t>
            </a:r>
            <a:r>
              <a:rPr dirty="0" sz="1700" spc="-40">
                <a:latin typeface="Arial"/>
                <a:cs typeface="Arial"/>
              </a:rPr>
              <a:t> </a:t>
            </a:r>
            <a:r>
              <a:rPr dirty="0" sz="1700" spc="-140">
                <a:latin typeface="Arial"/>
                <a:cs typeface="Arial"/>
              </a:rPr>
              <a:t>a</a:t>
            </a:r>
            <a:r>
              <a:rPr dirty="0" sz="1700" spc="-4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ortopéda,</a:t>
            </a:r>
            <a:endParaRPr sz="1700">
              <a:latin typeface="Arial"/>
              <a:cs typeface="Arial"/>
            </a:endParaRPr>
          </a:p>
          <a:p>
            <a:pPr marL="221615" indent="-209550">
              <a:lnSpc>
                <a:spcPct val="100000"/>
              </a:lnSpc>
              <a:spcBef>
                <a:spcPts val="590"/>
              </a:spcBef>
              <a:buChar char="•"/>
              <a:tabLst>
                <a:tab pos="222250" algn="l"/>
              </a:tabLst>
            </a:pPr>
            <a:r>
              <a:rPr dirty="0" sz="1700" spc="-70">
                <a:latin typeface="Arial"/>
                <a:cs typeface="Arial"/>
              </a:rPr>
              <a:t>zmiernenie</a:t>
            </a:r>
            <a:r>
              <a:rPr dirty="0" sz="1700" spc="-50">
                <a:latin typeface="Arial"/>
                <a:cs typeface="Arial"/>
              </a:rPr>
              <a:t> </a:t>
            </a:r>
            <a:r>
              <a:rPr dirty="0" sz="1700" spc="-90">
                <a:latin typeface="Arial"/>
                <a:cs typeface="Arial"/>
              </a:rPr>
              <a:t>svalovej</a:t>
            </a:r>
            <a:r>
              <a:rPr dirty="0" sz="1700" spc="-4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disbalancie,</a:t>
            </a:r>
            <a:endParaRPr sz="1700">
              <a:latin typeface="Arial"/>
              <a:cs typeface="Arial"/>
            </a:endParaRPr>
          </a:p>
          <a:p>
            <a:pPr marL="221615" indent="-209550">
              <a:lnSpc>
                <a:spcPct val="100000"/>
              </a:lnSpc>
              <a:spcBef>
                <a:spcPts val="585"/>
              </a:spcBef>
              <a:buChar char="•"/>
              <a:tabLst>
                <a:tab pos="222250" algn="l"/>
              </a:tabLst>
            </a:pPr>
            <a:r>
              <a:rPr dirty="0" sz="1700" spc="-80">
                <a:latin typeface="Arial"/>
                <a:cs typeface="Arial"/>
              </a:rPr>
              <a:t>cvičenie</a:t>
            </a:r>
            <a:r>
              <a:rPr dirty="0" sz="1700" spc="-65">
                <a:latin typeface="Arial"/>
                <a:cs typeface="Arial"/>
              </a:rPr>
              <a:t> </a:t>
            </a:r>
            <a:r>
              <a:rPr dirty="0" sz="1700" spc="-175">
                <a:latin typeface="Arial"/>
                <a:cs typeface="Arial"/>
              </a:rPr>
              <a:t>SM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100">
                <a:latin typeface="Arial"/>
                <a:cs typeface="Arial"/>
              </a:rPr>
              <a:t>systém,</a:t>
            </a:r>
            <a:r>
              <a:rPr dirty="0" sz="1700" spc="-65">
                <a:latin typeface="Arial"/>
                <a:cs typeface="Arial"/>
              </a:rPr>
              <a:t> </a:t>
            </a:r>
            <a:r>
              <a:rPr dirty="0" sz="1700" spc="-60">
                <a:latin typeface="Arial"/>
                <a:cs typeface="Arial"/>
              </a:rPr>
              <a:t>fyzioterapeutická </a:t>
            </a:r>
            <a:r>
              <a:rPr dirty="0" sz="1700" spc="-85">
                <a:latin typeface="Arial"/>
                <a:cs typeface="Arial"/>
              </a:rPr>
              <a:t>jóga,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235">
                <a:latin typeface="Arial"/>
                <a:cs typeface="Arial"/>
              </a:rPr>
              <a:t>DNS</a:t>
            </a:r>
            <a:r>
              <a:rPr dirty="0" sz="1700" spc="-6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cvičenie,</a:t>
            </a:r>
            <a:endParaRPr sz="1700">
              <a:latin typeface="Arial"/>
              <a:cs typeface="Arial"/>
            </a:endParaRPr>
          </a:p>
          <a:p>
            <a:pPr marL="221615" marR="276860" indent="-209550">
              <a:lnSpc>
                <a:spcPts val="1930"/>
              </a:lnSpc>
              <a:spcBef>
                <a:spcPts val="745"/>
              </a:spcBef>
              <a:buChar char="•"/>
              <a:tabLst>
                <a:tab pos="222250" algn="l"/>
              </a:tabLst>
            </a:pPr>
            <a:r>
              <a:rPr dirty="0" sz="1700" spc="-70">
                <a:latin typeface="Arial"/>
                <a:cs typeface="Arial"/>
              </a:rPr>
              <a:t>starostlivosť </a:t>
            </a:r>
            <a:r>
              <a:rPr dirty="0" sz="1700" spc="-85">
                <a:latin typeface="Arial"/>
                <a:cs typeface="Arial"/>
              </a:rPr>
              <a:t>v</a:t>
            </a:r>
            <a:r>
              <a:rPr dirty="0" sz="1700" spc="-70">
                <a:latin typeface="Arial"/>
                <a:cs typeface="Arial"/>
              </a:rPr>
              <a:t> </a:t>
            </a:r>
            <a:r>
              <a:rPr dirty="0" sz="1700" spc="-55">
                <a:latin typeface="Arial"/>
                <a:cs typeface="Arial"/>
              </a:rPr>
              <a:t>tehotenstve</a:t>
            </a:r>
            <a:r>
              <a:rPr dirty="0" sz="1700" spc="-65">
                <a:latin typeface="Arial"/>
                <a:cs typeface="Arial"/>
              </a:rPr>
              <a:t> </a:t>
            </a:r>
            <a:r>
              <a:rPr dirty="0" sz="1700" spc="-140">
                <a:latin typeface="Arial"/>
                <a:cs typeface="Arial"/>
              </a:rPr>
              <a:t>a</a:t>
            </a:r>
            <a:r>
              <a:rPr dirty="0" sz="1700" spc="-70">
                <a:latin typeface="Arial"/>
                <a:cs typeface="Arial"/>
              </a:rPr>
              <a:t> </a:t>
            </a:r>
            <a:r>
              <a:rPr dirty="0" sz="1700" spc="-65">
                <a:latin typeface="Arial"/>
                <a:cs typeface="Arial"/>
              </a:rPr>
              <a:t>po </a:t>
            </a:r>
            <a:r>
              <a:rPr dirty="0" sz="1700" spc="-60">
                <a:latin typeface="Arial"/>
                <a:cs typeface="Arial"/>
              </a:rPr>
              <a:t>pôrode</a:t>
            </a:r>
            <a:r>
              <a:rPr dirty="0" sz="1700" spc="-70">
                <a:latin typeface="Arial"/>
                <a:cs typeface="Arial"/>
              </a:rPr>
              <a:t> </a:t>
            </a:r>
            <a:r>
              <a:rPr dirty="0" sz="1700" spc="-85">
                <a:latin typeface="Arial"/>
                <a:cs typeface="Arial"/>
              </a:rPr>
              <a:t>(fyzická</a:t>
            </a:r>
            <a:r>
              <a:rPr dirty="0" sz="1700" spc="-65">
                <a:latin typeface="Arial"/>
                <a:cs typeface="Arial"/>
              </a:rPr>
              <a:t> </a:t>
            </a:r>
            <a:r>
              <a:rPr dirty="0" sz="1700" spc="-80">
                <a:latin typeface="Arial"/>
                <a:cs typeface="Arial"/>
              </a:rPr>
              <a:t>príprava</a:t>
            </a:r>
            <a:r>
              <a:rPr dirty="0" sz="1700" spc="-70">
                <a:latin typeface="Arial"/>
                <a:cs typeface="Arial"/>
              </a:rPr>
              <a:t> </a:t>
            </a:r>
            <a:r>
              <a:rPr dirty="0" sz="1700" spc="-100">
                <a:latin typeface="Arial"/>
                <a:cs typeface="Arial"/>
              </a:rPr>
              <a:t>na</a:t>
            </a:r>
            <a:r>
              <a:rPr dirty="0" sz="1700" spc="-65">
                <a:latin typeface="Arial"/>
                <a:cs typeface="Arial"/>
              </a:rPr>
              <a:t> </a:t>
            </a:r>
            <a:r>
              <a:rPr dirty="0" sz="1700" spc="-50">
                <a:latin typeface="Arial"/>
                <a:cs typeface="Arial"/>
              </a:rPr>
              <a:t>pôrod,</a:t>
            </a:r>
            <a:r>
              <a:rPr dirty="0" sz="1700" spc="-70">
                <a:latin typeface="Arial"/>
                <a:cs typeface="Arial"/>
              </a:rPr>
              <a:t> </a:t>
            </a:r>
            <a:r>
              <a:rPr dirty="0" sz="1700" spc="-40">
                <a:latin typeface="Arial"/>
                <a:cs typeface="Arial"/>
              </a:rPr>
              <a:t>vyšetrenie </a:t>
            </a:r>
            <a:r>
              <a:rPr dirty="0" sz="1700" spc="-105">
                <a:latin typeface="Arial"/>
                <a:cs typeface="Arial"/>
              </a:rPr>
              <a:t>diastázy,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70">
                <a:latin typeface="Arial"/>
                <a:cs typeface="Arial"/>
              </a:rPr>
              <a:t>tehotenské</a:t>
            </a:r>
            <a:r>
              <a:rPr dirty="0" sz="1700" spc="-60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masáže)</a:t>
            </a:r>
            <a:endParaRPr sz="1700">
              <a:latin typeface="Arial"/>
              <a:cs typeface="Arial"/>
            </a:endParaRPr>
          </a:p>
          <a:p>
            <a:pPr marL="221615" indent="-209550">
              <a:lnSpc>
                <a:spcPct val="100000"/>
              </a:lnSpc>
              <a:spcBef>
                <a:spcPts val="540"/>
              </a:spcBef>
              <a:buChar char="•"/>
              <a:tabLst>
                <a:tab pos="222250" algn="l"/>
              </a:tabLst>
            </a:pPr>
            <a:r>
              <a:rPr dirty="0" sz="1700" spc="-65">
                <a:latin typeface="Arial"/>
                <a:cs typeface="Arial"/>
              </a:rPr>
              <a:t>profesionálne</a:t>
            </a:r>
            <a:r>
              <a:rPr dirty="0" sz="1700" spc="-5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masáže,</a:t>
            </a:r>
            <a:endParaRPr sz="1700">
              <a:latin typeface="Arial"/>
              <a:cs typeface="Arial"/>
            </a:endParaRPr>
          </a:p>
          <a:p>
            <a:pPr marL="221615" indent="-209550">
              <a:lnSpc>
                <a:spcPct val="100000"/>
              </a:lnSpc>
              <a:spcBef>
                <a:spcPts val="585"/>
              </a:spcBef>
              <a:buChar char="•"/>
              <a:tabLst>
                <a:tab pos="222250" algn="l"/>
              </a:tabLst>
            </a:pPr>
            <a:r>
              <a:rPr dirty="0" sz="1700" spc="-90">
                <a:latin typeface="Arial"/>
                <a:cs typeface="Arial"/>
              </a:rPr>
              <a:t>workshopy,</a:t>
            </a:r>
            <a:r>
              <a:rPr dirty="0" sz="1700" spc="-45">
                <a:latin typeface="Arial"/>
                <a:cs typeface="Arial"/>
              </a:rPr>
              <a:t> </a:t>
            </a:r>
            <a:r>
              <a:rPr dirty="0" sz="1700" spc="-85">
                <a:latin typeface="Arial"/>
                <a:cs typeface="Arial"/>
              </a:rPr>
              <a:t>školenia,</a:t>
            </a:r>
            <a:r>
              <a:rPr dirty="0" sz="1700" spc="-45">
                <a:latin typeface="Arial"/>
                <a:cs typeface="Arial"/>
              </a:rPr>
              <a:t> </a:t>
            </a:r>
            <a:r>
              <a:rPr dirty="0" sz="1700" spc="-40">
                <a:latin typeface="Arial"/>
                <a:cs typeface="Arial"/>
              </a:rPr>
              <a:t>dni</a:t>
            </a:r>
            <a:r>
              <a:rPr dirty="0" sz="1700" spc="-4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zdravia.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4898" rIns="0" bIns="0" rtlCol="0" vert="horz">
            <a:spAutoFit/>
          </a:bodyPr>
          <a:lstStyle/>
          <a:p>
            <a:pPr marL="2806700" marR="5080" indent="-2220595">
              <a:lnSpc>
                <a:spcPts val="4960"/>
              </a:lnSpc>
              <a:spcBef>
                <a:spcPts val="515"/>
              </a:spcBef>
            </a:pPr>
            <a:r>
              <a:rPr dirty="0" spc="-220"/>
              <a:t>Najčastejšie</a:t>
            </a:r>
            <a:r>
              <a:rPr dirty="0" spc="-210"/>
              <a:t> </a:t>
            </a:r>
            <a:r>
              <a:rPr dirty="0" spc="-190"/>
              <a:t>problémy,</a:t>
            </a:r>
            <a:r>
              <a:rPr dirty="0" spc="-204"/>
              <a:t> </a:t>
            </a:r>
            <a:r>
              <a:rPr dirty="0" spc="-484"/>
              <a:t>s</a:t>
            </a:r>
            <a:r>
              <a:rPr dirty="0" spc="-204"/>
              <a:t> </a:t>
            </a:r>
            <a:r>
              <a:rPr dirty="0" spc="-30"/>
              <a:t>ktorými </a:t>
            </a:r>
            <a:r>
              <a:rPr dirty="0" spc="-235"/>
              <a:t>pomáhame</a:t>
            </a:r>
            <a:r>
              <a:rPr dirty="0" spc="-155"/>
              <a:t> </a:t>
            </a:r>
            <a:r>
              <a:rPr dirty="0" spc="-50"/>
              <a:t>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14056" y="2710653"/>
            <a:ext cx="4874895" cy="293116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161290" indent="-149225">
              <a:lnSpc>
                <a:spcPct val="100000"/>
              </a:lnSpc>
              <a:spcBef>
                <a:spcPts val="725"/>
              </a:spcBef>
              <a:buChar char="-"/>
              <a:tabLst>
                <a:tab pos="161925" algn="l"/>
              </a:tabLst>
            </a:pPr>
            <a:r>
              <a:rPr dirty="0" sz="2200" spc="-60">
                <a:latin typeface="Arial"/>
                <a:cs typeface="Arial"/>
              </a:rPr>
              <a:t>bolesti</a:t>
            </a:r>
            <a:r>
              <a:rPr dirty="0" sz="2200" spc="-1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chrbtice,</a:t>
            </a:r>
            <a:endParaRPr sz="2200">
              <a:latin typeface="Arial"/>
              <a:cs typeface="Arial"/>
            </a:endParaRPr>
          </a:p>
          <a:p>
            <a:pPr marL="161290" indent="-149225">
              <a:lnSpc>
                <a:spcPct val="100000"/>
              </a:lnSpc>
              <a:spcBef>
                <a:spcPts val="630"/>
              </a:spcBef>
              <a:buChar char="-"/>
              <a:tabLst>
                <a:tab pos="161925" algn="l"/>
              </a:tabLst>
            </a:pPr>
            <a:r>
              <a:rPr dirty="0" sz="2200" spc="-60">
                <a:latin typeface="Arial"/>
                <a:cs typeface="Arial"/>
              </a:rPr>
              <a:t>bolesti</a:t>
            </a:r>
            <a:r>
              <a:rPr dirty="0" sz="2200" spc="-1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kĺbov,</a:t>
            </a:r>
            <a:endParaRPr sz="2200">
              <a:latin typeface="Arial"/>
              <a:cs typeface="Arial"/>
            </a:endParaRPr>
          </a:p>
          <a:p>
            <a:pPr marL="161290" indent="-149225">
              <a:lnSpc>
                <a:spcPct val="100000"/>
              </a:lnSpc>
              <a:spcBef>
                <a:spcPts val="630"/>
              </a:spcBef>
              <a:buChar char="-"/>
              <a:tabLst>
                <a:tab pos="161925" algn="l"/>
              </a:tabLst>
            </a:pPr>
            <a:r>
              <a:rPr dirty="0" sz="2200" spc="-60">
                <a:latin typeface="Arial"/>
                <a:cs typeface="Arial"/>
              </a:rPr>
              <a:t>bolesti</a:t>
            </a:r>
            <a:r>
              <a:rPr dirty="0" sz="2200" spc="-1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hlavy,</a:t>
            </a:r>
            <a:endParaRPr sz="2200">
              <a:latin typeface="Arial"/>
              <a:cs typeface="Arial"/>
            </a:endParaRPr>
          </a:p>
          <a:p>
            <a:pPr marL="161290" indent="-149225">
              <a:lnSpc>
                <a:spcPct val="100000"/>
              </a:lnSpc>
              <a:spcBef>
                <a:spcPts val="630"/>
              </a:spcBef>
              <a:buChar char="-"/>
              <a:tabLst>
                <a:tab pos="161925" algn="l"/>
              </a:tabLst>
            </a:pPr>
            <a:r>
              <a:rPr dirty="0" sz="2200" spc="-105">
                <a:latin typeface="Arial"/>
                <a:cs typeface="Arial"/>
              </a:rPr>
              <a:t>predoperačná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 spc="-180">
                <a:latin typeface="Arial"/>
                <a:cs typeface="Arial"/>
              </a:rPr>
              <a:t>a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 spc="-110">
                <a:latin typeface="Arial"/>
                <a:cs typeface="Arial"/>
              </a:rPr>
              <a:t>pooperačná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 spc="-70">
                <a:latin typeface="Arial"/>
                <a:cs typeface="Arial"/>
              </a:rPr>
              <a:t>starostlivosť,</a:t>
            </a:r>
            <a:endParaRPr sz="2200">
              <a:latin typeface="Arial"/>
              <a:cs typeface="Arial"/>
            </a:endParaRPr>
          </a:p>
          <a:p>
            <a:pPr marL="161290" indent="-149225">
              <a:lnSpc>
                <a:spcPct val="100000"/>
              </a:lnSpc>
              <a:spcBef>
                <a:spcPts val="625"/>
              </a:spcBef>
              <a:buChar char="-"/>
              <a:tabLst>
                <a:tab pos="161925" algn="l"/>
              </a:tabLst>
            </a:pPr>
            <a:r>
              <a:rPr dirty="0" sz="2200" spc="-80">
                <a:latin typeface="Arial"/>
                <a:cs typeface="Arial"/>
              </a:rPr>
              <a:t>športové</a:t>
            </a:r>
            <a:r>
              <a:rPr dirty="0" sz="2200" spc="-10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zranenia,</a:t>
            </a:r>
            <a:endParaRPr sz="2200">
              <a:latin typeface="Arial"/>
              <a:cs typeface="Arial"/>
            </a:endParaRPr>
          </a:p>
          <a:p>
            <a:pPr marL="161290" indent="-149225">
              <a:lnSpc>
                <a:spcPct val="100000"/>
              </a:lnSpc>
              <a:spcBef>
                <a:spcPts val="630"/>
              </a:spcBef>
              <a:buChar char="-"/>
              <a:tabLst>
                <a:tab pos="161925" algn="l"/>
              </a:tabLst>
            </a:pPr>
            <a:r>
              <a:rPr dirty="0" sz="2200" spc="-105">
                <a:latin typeface="Arial"/>
                <a:cs typeface="Arial"/>
              </a:rPr>
              <a:t>chronické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bolesti,</a:t>
            </a:r>
            <a:endParaRPr sz="2200">
              <a:latin typeface="Arial"/>
              <a:cs typeface="Arial"/>
            </a:endParaRPr>
          </a:p>
          <a:p>
            <a:pPr marL="161290" indent="-149225">
              <a:lnSpc>
                <a:spcPct val="100000"/>
              </a:lnSpc>
              <a:spcBef>
                <a:spcPts val="630"/>
              </a:spcBef>
              <a:buChar char="-"/>
              <a:tabLst>
                <a:tab pos="161925" algn="l"/>
              </a:tabLst>
            </a:pPr>
            <a:r>
              <a:rPr dirty="0" sz="2200" spc="-130">
                <a:latin typeface="Arial"/>
                <a:cs typeface="Arial"/>
              </a:rPr>
              <a:t>skolióza</a:t>
            </a:r>
            <a:r>
              <a:rPr dirty="0" sz="2200" spc="-105">
                <a:latin typeface="Arial"/>
                <a:cs typeface="Arial"/>
              </a:rPr>
              <a:t> </a:t>
            </a:r>
            <a:r>
              <a:rPr dirty="0" sz="2200" spc="-80">
                <a:latin typeface="Arial"/>
                <a:cs typeface="Arial"/>
              </a:rPr>
              <a:t>u</a:t>
            </a:r>
            <a:r>
              <a:rPr dirty="0" sz="2200" spc="-105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detí,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1219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45"/>
              <a:t>V</a:t>
            </a:r>
            <a:r>
              <a:rPr dirty="0" spc="-215"/>
              <a:t> </a:t>
            </a:r>
            <a:r>
              <a:rPr dirty="0" spc="-250"/>
              <a:t>čom</a:t>
            </a:r>
            <a:r>
              <a:rPr dirty="0" spc="-215"/>
              <a:t> </a:t>
            </a:r>
            <a:r>
              <a:rPr dirty="0" spc="-310"/>
              <a:t>sme</a:t>
            </a:r>
            <a:r>
              <a:rPr dirty="0" spc="-215"/>
              <a:t> </a:t>
            </a:r>
            <a:r>
              <a:rPr dirty="0" spc="-155"/>
              <a:t>iný</a:t>
            </a:r>
            <a:r>
              <a:rPr dirty="0" spc="-210"/>
              <a:t> </a:t>
            </a:r>
            <a:r>
              <a:rPr dirty="0" spc="-50"/>
              <a:t>: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756368" y="2104448"/>
            <a:ext cx="784860" cy="817244"/>
            <a:chOff x="756368" y="2104448"/>
            <a:chExt cx="784860" cy="817244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4310" y="2104448"/>
              <a:ext cx="128444" cy="93871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762718" y="2180650"/>
              <a:ext cx="772160" cy="734695"/>
            </a:xfrm>
            <a:custGeom>
              <a:avLst/>
              <a:gdLst/>
              <a:ahLst/>
              <a:cxnLst/>
              <a:rect l="l" t="t" r="r" b="b"/>
              <a:pathLst>
                <a:path w="772160" h="734694">
                  <a:moveTo>
                    <a:pt x="135356" y="0"/>
                  </a:moveTo>
                  <a:lnTo>
                    <a:pt x="92608" y="6891"/>
                  </a:lnTo>
                  <a:lnTo>
                    <a:pt x="55456" y="26092"/>
                  </a:lnTo>
                  <a:lnTo>
                    <a:pt x="26142" y="55389"/>
                  </a:lnTo>
                  <a:lnTo>
                    <a:pt x="6909" y="92570"/>
                  </a:lnTo>
                  <a:lnTo>
                    <a:pt x="0" y="135422"/>
                  </a:lnTo>
                  <a:lnTo>
                    <a:pt x="3827" y="167454"/>
                  </a:lnTo>
                  <a:lnTo>
                    <a:pt x="14709" y="196757"/>
                  </a:lnTo>
                  <a:lnTo>
                    <a:pt x="31739" y="222415"/>
                  </a:lnTo>
                  <a:lnTo>
                    <a:pt x="54013" y="243514"/>
                  </a:lnTo>
                  <a:lnTo>
                    <a:pt x="72668" y="201017"/>
                  </a:lnTo>
                  <a:lnTo>
                    <a:pt x="96542" y="161658"/>
                  </a:lnTo>
                  <a:lnTo>
                    <a:pt x="125192" y="125885"/>
                  </a:lnTo>
                  <a:lnTo>
                    <a:pt x="158178" y="94142"/>
                  </a:lnTo>
                  <a:lnTo>
                    <a:pt x="195055" y="66876"/>
                  </a:lnTo>
                  <a:lnTo>
                    <a:pt x="235381" y="44532"/>
                  </a:lnTo>
                  <a:lnTo>
                    <a:pt x="214920" y="26044"/>
                  </a:lnTo>
                  <a:lnTo>
                    <a:pt x="190995" y="12017"/>
                  </a:lnTo>
                  <a:lnTo>
                    <a:pt x="164257" y="3114"/>
                  </a:lnTo>
                  <a:lnTo>
                    <a:pt x="135356" y="0"/>
                  </a:lnTo>
                  <a:close/>
                </a:path>
                <a:path w="772160" h="734694">
                  <a:moveTo>
                    <a:pt x="636199" y="0"/>
                  </a:moveTo>
                  <a:lnTo>
                    <a:pt x="607297" y="3114"/>
                  </a:lnTo>
                  <a:lnTo>
                    <a:pt x="580560" y="12017"/>
                  </a:lnTo>
                  <a:lnTo>
                    <a:pt x="556635" y="26044"/>
                  </a:lnTo>
                  <a:lnTo>
                    <a:pt x="536173" y="44532"/>
                  </a:lnTo>
                  <a:lnTo>
                    <a:pt x="576416" y="66876"/>
                  </a:lnTo>
                  <a:lnTo>
                    <a:pt x="613252" y="94142"/>
                  </a:lnTo>
                  <a:lnTo>
                    <a:pt x="646237" y="125885"/>
                  </a:lnTo>
                  <a:lnTo>
                    <a:pt x="674923" y="161658"/>
                  </a:lnTo>
                  <a:lnTo>
                    <a:pt x="698864" y="201017"/>
                  </a:lnTo>
                  <a:lnTo>
                    <a:pt x="717613" y="243514"/>
                  </a:lnTo>
                  <a:lnTo>
                    <a:pt x="739887" y="222415"/>
                  </a:lnTo>
                  <a:lnTo>
                    <a:pt x="756917" y="196757"/>
                  </a:lnTo>
                  <a:lnTo>
                    <a:pt x="767798" y="167454"/>
                  </a:lnTo>
                  <a:lnTo>
                    <a:pt x="771626" y="135422"/>
                  </a:lnTo>
                  <a:lnTo>
                    <a:pt x="764713" y="92570"/>
                  </a:lnTo>
                  <a:lnTo>
                    <a:pt x="745469" y="55389"/>
                  </a:lnTo>
                  <a:lnTo>
                    <a:pt x="716139" y="26092"/>
                  </a:lnTo>
                  <a:lnTo>
                    <a:pt x="678967" y="6891"/>
                  </a:lnTo>
                  <a:lnTo>
                    <a:pt x="636199" y="0"/>
                  </a:lnTo>
                  <a:close/>
                </a:path>
                <a:path w="772160" h="734694">
                  <a:moveTo>
                    <a:pt x="385634" y="28707"/>
                  </a:moveTo>
                  <a:lnTo>
                    <a:pt x="336224" y="32344"/>
                  </a:lnTo>
                  <a:lnTo>
                    <a:pt x="289041" y="42908"/>
                  </a:lnTo>
                  <a:lnTo>
                    <a:pt x="244608" y="59875"/>
                  </a:lnTo>
                  <a:lnTo>
                    <a:pt x="203448" y="82725"/>
                  </a:lnTo>
                  <a:lnTo>
                    <a:pt x="166081" y="110934"/>
                  </a:lnTo>
                  <a:lnTo>
                    <a:pt x="133031" y="143982"/>
                  </a:lnTo>
                  <a:lnTo>
                    <a:pt x="104820" y="181346"/>
                  </a:lnTo>
                  <a:lnTo>
                    <a:pt x="81968" y="222503"/>
                  </a:lnTo>
                  <a:lnTo>
                    <a:pt x="65000" y="266933"/>
                  </a:lnTo>
                  <a:lnTo>
                    <a:pt x="54436" y="314113"/>
                  </a:lnTo>
                  <a:lnTo>
                    <a:pt x="50798" y="363521"/>
                  </a:lnTo>
                  <a:lnTo>
                    <a:pt x="54165" y="411064"/>
                  </a:lnTo>
                  <a:lnTo>
                    <a:pt x="63954" y="456554"/>
                  </a:lnTo>
                  <a:lnTo>
                    <a:pt x="79698" y="499527"/>
                  </a:lnTo>
                  <a:lnTo>
                    <a:pt x="100929" y="539521"/>
                  </a:lnTo>
                  <a:lnTo>
                    <a:pt x="127179" y="576075"/>
                  </a:lnTo>
                  <a:lnTo>
                    <a:pt x="157982" y="608725"/>
                  </a:lnTo>
                  <a:lnTo>
                    <a:pt x="192871" y="637010"/>
                  </a:lnTo>
                  <a:lnTo>
                    <a:pt x="161505" y="709319"/>
                  </a:lnTo>
                  <a:lnTo>
                    <a:pt x="159957" y="716307"/>
                  </a:lnTo>
                  <a:lnTo>
                    <a:pt x="161206" y="723110"/>
                  </a:lnTo>
                  <a:lnTo>
                    <a:pt x="164926" y="728929"/>
                  </a:lnTo>
                  <a:lnTo>
                    <a:pt x="170793" y="732963"/>
                  </a:lnTo>
                  <a:lnTo>
                    <a:pt x="173223" y="733969"/>
                  </a:lnTo>
                  <a:lnTo>
                    <a:pt x="175723" y="734415"/>
                  </a:lnTo>
                  <a:lnTo>
                    <a:pt x="178152" y="734415"/>
                  </a:lnTo>
                  <a:lnTo>
                    <a:pt x="185011" y="734415"/>
                  </a:lnTo>
                  <a:lnTo>
                    <a:pt x="191656" y="730357"/>
                  </a:lnTo>
                  <a:lnTo>
                    <a:pt x="194692" y="723468"/>
                  </a:lnTo>
                  <a:lnTo>
                    <a:pt x="223879" y="656223"/>
                  </a:lnTo>
                  <a:lnTo>
                    <a:pt x="261134" y="673929"/>
                  </a:lnTo>
                  <a:lnTo>
                    <a:pt x="300724" y="687034"/>
                  </a:lnTo>
                  <a:lnTo>
                    <a:pt x="342330" y="695169"/>
                  </a:lnTo>
                  <a:lnTo>
                    <a:pt x="385634" y="697963"/>
                  </a:lnTo>
                  <a:lnTo>
                    <a:pt x="428822" y="695169"/>
                  </a:lnTo>
                  <a:lnTo>
                    <a:pt x="470415" y="687034"/>
                  </a:lnTo>
                  <a:lnTo>
                    <a:pt x="510039" y="673929"/>
                  </a:lnTo>
                  <a:lnTo>
                    <a:pt x="547319" y="656223"/>
                  </a:lnTo>
                  <a:lnTo>
                    <a:pt x="576469" y="723468"/>
                  </a:lnTo>
                  <a:lnTo>
                    <a:pt x="579506" y="730357"/>
                  </a:lnTo>
                  <a:lnTo>
                    <a:pt x="586043" y="734415"/>
                  </a:lnTo>
                  <a:lnTo>
                    <a:pt x="593116" y="734415"/>
                  </a:lnTo>
                  <a:lnTo>
                    <a:pt x="595546" y="734415"/>
                  </a:lnTo>
                  <a:lnTo>
                    <a:pt x="611219" y="716276"/>
                  </a:lnTo>
                  <a:lnTo>
                    <a:pt x="609692" y="709319"/>
                  </a:lnTo>
                  <a:lnTo>
                    <a:pt x="578291" y="637010"/>
                  </a:lnTo>
                  <a:lnTo>
                    <a:pt x="613192" y="608667"/>
                  </a:lnTo>
                  <a:lnTo>
                    <a:pt x="644005" y="575994"/>
                  </a:lnTo>
                  <a:lnTo>
                    <a:pt x="670262" y="539443"/>
                  </a:lnTo>
                  <a:lnTo>
                    <a:pt x="691497" y="499468"/>
                  </a:lnTo>
                  <a:lnTo>
                    <a:pt x="707242" y="456521"/>
                  </a:lnTo>
                  <a:lnTo>
                    <a:pt x="717032" y="411054"/>
                  </a:lnTo>
                  <a:lnTo>
                    <a:pt x="720399" y="363521"/>
                  </a:lnTo>
                  <a:lnTo>
                    <a:pt x="716763" y="314113"/>
                  </a:lnTo>
                  <a:lnTo>
                    <a:pt x="706204" y="266933"/>
                  </a:lnTo>
                  <a:lnTo>
                    <a:pt x="689242" y="222503"/>
                  </a:lnTo>
                  <a:lnTo>
                    <a:pt x="666399" y="181346"/>
                  </a:lnTo>
                  <a:lnTo>
                    <a:pt x="638197" y="143982"/>
                  </a:lnTo>
                  <a:lnTo>
                    <a:pt x="605156" y="110934"/>
                  </a:lnTo>
                  <a:lnTo>
                    <a:pt x="567799" y="82725"/>
                  </a:lnTo>
                  <a:lnTo>
                    <a:pt x="526647" y="59875"/>
                  </a:lnTo>
                  <a:lnTo>
                    <a:pt x="482221" y="42908"/>
                  </a:lnTo>
                  <a:lnTo>
                    <a:pt x="435043" y="32344"/>
                  </a:lnTo>
                  <a:lnTo>
                    <a:pt x="385634" y="28707"/>
                  </a:lnTo>
                  <a:close/>
                </a:path>
              </a:pathLst>
            </a:custGeom>
            <a:ln w="12700">
              <a:solidFill>
                <a:srgbClr val="92278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0498" y="2339659"/>
              <a:ext cx="146091" cy="232570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4291355" y="2143168"/>
            <a:ext cx="784860" cy="782320"/>
            <a:chOff x="4291355" y="2143168"/>
            <a:chExt cx="784860" cy="782320"/>
          </a:xfrm>
        </p:grpSpPr>
        <p:sp>
          <p:nvSpPr>
            <p:cNvPr id="8" name="object 8" descr=""/>
            <p:cNvSpPr/>
            <p:nvPr/>
          </p:nvSpPr>
          <p:spPr>
            <a:xfrm>
              <a:off x="4297705" y="2149518"/>
              <a:ext cx="772160" cy="769620"/>
            </a:xfrm>
            <a:custGeom>
              <a:avLst/>
              <a:gdLst/>
              <a:ahLst/>
              <a:cxnLst/>
              <a:rect l="l" t="t" r="r" b="b"/>
              <a:pathLst>
                <a:path w="772160" h="769619">
                  <a:moveTo>
                    <a:pt x="31544" y="0"/>
                  </a:moveTo>
                  <a:lnTo>
                    <a:pt x="3108" y="0"/>
                  </a:lnTo>
                  <a:lnTo>
                    <a:pt x="0" y="3100"/>
                  </a:lnTo>
                  <a:lnTo>
                    <a:pt x="0" y="766410"/>
                  </a:lnTo>
                  <a:lnTo>
                    <a:pt x="3108" y="769581"/>
                  </a:lnTo>
                  <a:lnTo>
                    <a:pt x="768520" y="769581"/>
                  </a:lnTo>
                  <a:lnTo>
                    <a:pt x="771627" y="766410"/>
                  </a:lnTo>
                  <a:lnTo>
                    <a:pt x="771627" y="738050"/>
                  </a:lnTo>
                  <a:lnTo>
                    <a:pt x="768520" y="734950"/>
                  </a:lnTo>
                  <a:lnTo>
                    <a:pt x="37724" y="734950"/>
                  </a:lnTo>
                  <a:lnTo>
                    <a:pt x="34651" y="731779"/>
                  </a:lnTo>
                  <a:lnTo>
                    <a:pt x="34651" y="3100"/>
                  </a:lnTo>
                  <a:lnTo>
                    <a:pt x="31544" y="0"/>
                  </a:lnTo>
                  <a:close/>
                </a:path>
                <a:path w="772160" h="769619">
                  <a:moveTo>
                    <a:pt x="357985" y="368437"/>
                  </a:moveTo>
                  <a:lnTo>
                    <a:pt x="104741" y="639572"/>
                  </a:lnTo>
                  <a:lnTo>
                    <a:pt x="135713" y="668502"/>
                  </a:lnTo>
                  <a:lnTo>
                    <a:pt x="358700" y="429718"/>
                  </a:lnTo>
                  <a:lnTo>
                    <a:pt x="417943" y="429718"/>
                  </a:lnTo>
                  <a:lnTo>
                    <a:pt x="357985" y="368437"/>
                  </a:lnTo>
                  <a:close/>
                </a:path>
                <a:path w="772160" h="769619">
                  <a:moveTo>
                    <a:pt x="417943" y="429718"/>
                  </a:moveTo>
                  <a:lnTo>
                    <a:pt x="358700" y="429718"/>
                  </a:lnTo>
                  <a:lnTo>
                    <a:pt x="476087" y="549752"/>
                  </a:lnTo>
                  <a:lnTo>
                    <a:pt x="491769" y="531439"/>
                  </a:lnTo>
                  <a:lnTo>
                    <a:pt x="532609" y="487721"/>
                  </a:lnTo>
                  <a:lnTo>
                    <a:pt x="474694" y="487721"/>
                  </a:lnTo>
                  <a:lnTo>
                    <a:pt x="417943" y="429718"/>
                  </a:lnTo>
                  <a:close/>
                </a:path>
                <a:path w="772160" h="769619">
                  <a:moveTo>
                    <a:pt x="714148" y="262370"/>
                  </a:moveTo>
                  <a:lnTo>
                    <a:pt x="613194" y="293154"/>
                  </a:lnTo>
                  <a:lnTo>
                    <a:pt x="636271" y="314672"/>
                  </a:lnTo>
                  <a:lnTo>
                    <a:pt x="474694" y="487721"/>
                  </a:lnTo>
                  <a:lnTo>
                    <a:pt x="532609" y="487721"/>
                  </a:lnTo>
                  <a:lnTo>
                    <a:pt x="667244" y="343603"/>
                  </a:lnTo>
                  <a:lnTo>
                    <a:pt x="695324" y="343603"/>
                  </a:lnTo>
                  <a:lnTo>
                    <a:pt x="714148" y="262370"/>
                  </a:lnTo>
                  <a:close/>
                </a:path>
                <a:path w="772160" h="769619">
                  <a:moveTo>
                    <a:pt x="695324" y="343603"/>
                  </a:moveTo>
                  <a:lnTo>
                    <a:pt x="667244" y="343603"/>
                  </a:lnTo>
                  <a:lnTo>
                    <a:pt x="690321" y="365194"/>
                  </a:lnTo>
                  <a:lnTo>
                    <a:pt x="695324" y="3436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97705" y="2149518"/>
              <a:ext cx="772160" cy="769620"/>
            </a:xfrm>
            <a:custGeom>
              <a:avLst/>
              <a:gdLst/>
              <a:ahLst/>
              <a:cxnLst/>
              <a:rect l="l" t="t" r="r" b="b"/>
              <a:pathLst>
                <a:path w="772160" h="769619">
                  <a:moveTo>
                    <a:pt x="6930" y="0"/>
                  </a:moveTo>
                  <a:lnTo>
                    <a:pt x="3107" y="0"/>
                  </a:lnTo>
                  <a:lnTo>
                    <a:pt x="0" y="3099"/>
                  </a:lnTo>
                  <a:lnTo>
                    <a:pt x="0" y="6911"/>
                  </a:lnTo>
                  <a:lnTo>
                    <a:pt x="0" y="762598"/>
                  </a:lnTo>
                  <a:lnTo>
                    <a:pt x="0" y="766410"/>
                  </a:lnTo>
                  <a:lnTo>
                    <a:pt x="3107" y="769582"/>
                  </a:lnTo>
                  <a:lnTo>
                    <a:pt x="6930" y="769582"/>
                  </a:lnTo>
                  <a:lnTo>
                    <a:pt x="764696" y="769582"/>
                  </a:lnTo>
                  <a:lnTo>
                    <a:pt x="768519" y="769582"/>
                  </a:lnTo>
                  <a:lnTo>
                    <a:pt x="771626" y="766410"/>
                  </a:lnTo>
                  <a:lnTo>
                    <a:pt x="771626" y="762598"/>
                  </a:lnTo>
                  <a:lnTo>
                    <a:pt x="771626" y="741862"/>
                  </a:lnTo>
                  <a:lnTo>
                    <a:pt x="771626" y="738050"/>
                  </a:lnTo>
                  <a:lnTo>
                    <a:pt x="768519" y="734950"/>
                  </a:lnTo>
                  <a:lnTo>
                    <a:pt x="764696" y="734950"/>
                  </a:lnTo>
                  <a:lnTo>
                    <a:pt x="41546" y="734950"/>
                  </a:lnTo>
                  <a:lnTo>
                    <a:pt x="37723" y="734950"/>
                  </a:lnTo>
                  <a:lnTo>
                    <a:pt x="34651" y="731779"/>
                  </a:lnTo>
                  <a:lnTo>
                    <a:pt x="34651" y="727967"/>
                  </a:lnTo>
                  <a:lnTo>
                    <a:pt x="34651" y="6911"/>
                  </a:lnTo>
                  <a:lnTo>
                    <a:pt x="34651" y="3099"/>
                  </a:lnTo>
                  <a:lnTo>
                    <a:pt x="31543" y="0"/>
                  </a:lnTo>
                  <a:lnTo>
                    <a:pt x="27721" y="0"/>
                  </a:lnTo>
                  <a:lnTo>
                    <a:pt x="6930" y="0"/>
                  </a:lnTo>
                  <a:close/>
                </a:path>
                <a:path w="772160" h="769619">
                  <a:moveTo>
                    <a:pt x="714147" y="262370"/>
                  </a:moveTo>
                  <a:lnTo>
                    <a:pt x="613193" y="293153"/>
                  </a:lnTo>
                  <a:lnTo>
                    <a:pt x="636270" y="314673"/>
                  </a:lnTo>
                  <a:lnTo>
                    <a:pt x="474693" y="487722"/>
                  </a:lnTo>
                  <a:lnTo>
                    <a:pt x="357984" y="368437"/>
                  </a:lnTo>
                  <a:lnTo>
                    <a:pt x="104741" y="639572"/>
                  </a:lnTo>
                  <a:lnTo>
                    <a:pt x="135713" y="668503"/>
                  </a:lnTo>
                  <a:lnTo>
                    <a:pt x="358699" y="429718"/>
                  </a:lnTo>
                  <a:lnTo>
                    <a:pt x="476086" y="549752"/>
                  </a:lnTo>
                  <a:lnTo>
                    <a:pt x="491769" y="531439"/>
                  </a:lnTo>
                  <a:lnTo>
                    <a:pt x="667243" y="343604"/>
                  </a:lnTo>
                  <a:lnTo>
                    <a:pt x="690320" y="365195"/>
                  </a:lnTo>
                  <a:lnTo>
                    <a:pt x="714147" y="262370"/>
                  </a:lnTo>
                  <a:close/>
                </a:path>
              </a:pathLst>
            </a:custGeom>
            <a:ln w="12700">
              <a:solidFill>
                <a:srgbClr val="9227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6093194" y="2206820"/>
            <a:ext cx="712470" cy="817244"/>
            <a:chOff x="6093194" y="2206820"/>
            <a:chExt cx="712470" cy="817244"/>
          </a:xfrm>
        </p:grpSpPr>
        <p:sp>
          <p:nvSpPr>
            <p:cNvPr id="11" name="object 11" descr=""/>
            <p:cNvSpPr/>
            <p:nvPr/>
          </p:nvSpPr>
          <p:spPr>
            <a:xfrm>
              <a:off x="6099544" y="2213170"/>
              <a:ext cx="699770" cy="804545"/>
            </a:xfrm>
            <a:custGeom>
              <a:avLst/>
              <a:gdLst/>
              <a:ahLst/>
              <a:cxnLst/>
              <a:rect l="l" t="t" r="r" b="b"/>
              <a:pathLst>
                <a:path w="699770" h="804544">
                  <a:moveTo>
                    <a:pt x="151869" y="303350"/>
                  </a:moveTo>
                  <a:lnTo>
                    <a:pt x="109513" y="328239"/>
                  </a:lnTo>
                  <a:lnTo>
                    <a:pt x="72679" y="360336"/>
                  </a:lnTo>
                  <a:lnTo>
                    <a:pt x="42339" y="398676"/>
                  </a:lnTo>
                  <a:lnTo>
                    <a:pt x="19465" y="442294"/>
                  </a:lnTo>
                  <a:lnTo>
                    <a:pt x="5028" y="490224"/>
                  </a:lnTo>
                  <a:lnTo>
                    <a:pt x="0" y="541503"/>
                  </a:lnTo>
                  <a:lnTo>
                    <a:pt x="4241" y="588672"/>
                  </a:lnTo>
                  <a:lnTo>
                    <a:pt x="16468" y="633093"/>
                  </a:lnTo>
                  <a:lnTo>
                    <a:pt x="35930" y="674018"/>
                  </a:lnTo>
                  <a:lnTo>
                    <a:pt x="61881" y="710700"/>
                  </a:lnTo>
                  <a:lnTo>
                    <a:pt x="93572" y="742389"/>
                  </a:lnTo>
                  <a:lnTo>
                    <a:pt x="130254" y="768339"/>
                  </a:lnTo>
                  <a:lnTo>
                    <a:pt x="171179" y="787801"/>
                  </a:lnTo>
                  <a:lnTo>
                    <a:pt x="215599" y="800026"/>
                  </a:lnTo>
                  <a:lnTo>
                    <a:pt x="262766" y="804268"/>
                  </a:lnTo>
                  <a:lnTo>
                    <a:pt x="313004" y="799445"/>
                  </a:lnTo>
                  <a:lnTo>
                    <a:pt x="360050" y="785585"/>
                  </a:lnTo>
                  <a:lnTo>
                    <a:pt x="403000" y="763598"/>
                  </a:lnTo>
                  <a:lnTo>
                    <a:pt x="440992" y="734341"/>
                  </a:lnTo>
                  <a:lnTo>
                    <a:pt x="262766" y="734341"/>
                  </a:lnTo>
                  <a:lnTo>
                    <a:pt x="218604" y="729240"/>
                  </a:lnTo>
                  <a:lnTo>
                    <a:pt x="178035" y="714713"/>
                  </a:lnTo>
                  <a:lnTo>
                    <a:pt x="142227" y="691927"/>
                  </a:lnTo>
                  <a:lnTo>
                    <a:pt x="112346" y="662047"/>
                  </a:lnTo>
                  <a:lnTo>
                    <a:pt x="89557" y="626239"/>
                  </a:lnTo>
                  <a:lnTo>
                    <a:pt x="75029" y="585669"/>
                  </a:lnTo>
                  <a:lnTo>
                    <a:pt x="69927" y="541503"/>
                  </a:lnTo>
                  <a:lnTo>
                    <a:pt x="76285" y="492337"/>
                  </a:lnTo>
                  <a:lnTo>
                    <a:pt x="94266" y="447849"/>
                  </a:lnTo>
                  <a:lnTo>
                    <a:pt x="122232" y="409658"/>
                  </a:lnTo>
                  <a:lnTo>
                    <a:pt x="158541" y="379384"/>
                  </a:lnTo>
                  <a:lnTo>
                    <a:pt x="151869" y="303350"/>
                  </a:lnTo>
                  <a:close/>
                </a:path>
                <a:path w="699770" h="804544">
                  <a:moveTo>
                    <a:pt x="455154" y="553939"/>
                  </a:moveTo>
                  <a:lnTo>
                    <a:pt x="445756" y="602210"/>
                  </a:lnTo>
                  <a:lnTo>
                    <a:pt x="425104" y="645392"/>
                  </a:lnTo>
                  <a:lnTo>
                    <a:pt x="394838" y="681840"/>
                  </a:lnTo>
                  <a:lnTo>
                    <a:pt x="356599" y="709911"/>
                  </a:lnTo>
                  <a:lnTo>
                    <a:pt x="312028" y="727960"/>
                  </a:lnTo>
                  <a:lnTo>
                    <a:pt x="262766" y="734341"/>
                  </a:lnTo>
                  <a:lnTo>
                    <a:pt x="440992" y="734341"/>
                  </a:lnTo>
                  <a:lnTo>
                    <a:pt x="472980" y="698881"/>
                  </a:lnTo>
                  <a:lnTo>
                    <a:pt x="498198" y="657973"/>
                  </a:lnTo>
                  <a:lnTo>
                    <a:pt x="455154" y="553939"/>
                  </a:lnTo>
                  <a:close/>
                </a:path>
                <a:path w="699770" h="804544">
                  <a:moveTo>
                    <a:pt x="239317" y="0"/>
                  </a:moveTo>
                  <a:lnTo>
                    <a:pt x="211288" y="5654"/>
                  </a:lnTo>
                  <a:lnTo>
                    <a:pt x="188403" y="21079"/>
                  </a:lnTo>
                  <a:lnTo>
                    <a:pt x="172975" y="43967"/>
                  </a:lnTo>
                  <a:lnTo>
                    <a:pt x="167318" y="72011"/>
                  </a:lnTo>
                  <a:lnTo>
                    <a:pt x="172551" y="135769"/>
                  </a:lnTo>
                  <a:lnTo>
                    <a:pt x="184063" y="271063"/>
                  </a:lnTo>
                  <a:lnTo>
                    <a:pt x="200808" y="466289"/>
                  </a:lnTo>
                  <a:lnTo>
                    <a:pt x="455348" y="466289"/>
                  </a:lnTo>
                  <a:lnTo>
                    <a:pt x="559541" y="717995"/>
                  </a:lnTo>
                  <a:lnTo>
                    <a:pt x="699588" y="663074"/>
                  </a:lnTo>
                  <a:lnTo>
                    <a:pt x="688948" y="636004"/>
                  </a:lnTo>
                  <a:lnTo>
                    <a:pt x="594391" y="636004"/>
                  </a:lnTo>
                  <a:lnTo>
                    <a:pt x="497841" y="402692"/>
                  </a:lnTo>
                  <a:lnTo>
                    <a:pt x="259074" y="402692"/>
                  </a:lnTo>
                  <a:lnTo>
                    <a:pt x="254022" y="345462"/>
                  </a:lnTo>
                  <a:lnTo>
                    <a:pt x="422733" y="345462"/>
                  </a:lnTo>
                  <a:lnTo>
                    <a:pt x="422733" y="281941"/>
                  </a:lnTo>
                  <a:lnTo>
                    <a:pt x="248516" y="281941"/>
                  </a:lnTo>
                  <a:lnTo>
                    <a:pt x="242070" y="207132"/>
                  </a:lnTo>
                  <a:lnTo>
                    <a:pt x="236694" y="144024"/>
                  </a:lnTo>
                  <a:lnTo>
                    <a:pt x="239500" y="144024"/>
                  </a:lnTo>
                  <a:lnTo>
                    <a:pt x="267375" y="138400"/>
                  </a:lnTo>
                  <a:lnTo>
                    <a:pt x="290292" y="122962"/>
                  </a:lnTo>
                  <a:lnTo>
                    <a:pt x="305746" y="100061"/>
                  </a:lnTo>
                  <a:lnTo>
                    <a:pt x="311414" y="72011"/>
                  </a:lnTo>
                  <a:lnTo>
                    <a:pt x="305746" y="43967"/>
                  </a:lnTo>
                  <a:lnTo>
                    <a:pt x="290292" y="21079"/>
                  </a:lnTo>
                  <a:lnTo>
                    <a:pt x="267375" y="5654"/>
                  </a:lnTo>
                  <a:lnTo>
                    <a:pt x="239317" y="0"/>
                  </a:lnTo>
                  <a:close/>
                </a:path>
                <a:path w="699770" h="804544">
                  <a:moveTo>
                    <a:pt x="676333" y="603909"/>
                  </a:moveTo>
                  <a:lnTo>
                    <a:pt x="594391" y="636004"/>
                  </a:lnTo>
                  <a:lnTo>
                    <a:pt x="688948" y="636004"/>
                  </a:lnTo>
                  <a:lnTo>
                    <a:pt x="676333" y="603909"/>
                  </a:lnTo>
                  <a:close/>
                </a:path>
                <a:path w="699770" h="804544">
                  <a:moveTo>
                    <a:pt x="239500" y="144024"/>
                  </a:moveTo>
                  <a:lnTo>
                    <a:pt x="236694" y="144024"/>
                  </a:lnTo>
                  <a:lnTo>
                    <a:pt x="237568" y="144061"/>
                  </a:lnTo>
                  <a:lnTo>
                    <a:pt x="239317" y="144061"/>
                  </a:lnTo>
                  <a:lnTo>
                    <a:pt x="239500" y="1440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099544" y="2213170"/>
              <a:ext cx="699770" cy="804545"/>
            </a:xfrm>
            <a:custGeom>
              <a:avLst/>
              <a:gdLst/>
              <a:ahLst/>
              <a:cxnLst/>
              <a:rect l="l" t="t" r="r" b="b"/>
              <a:pathLst>
                <a:path w="699770" h="804544">
                  <a:moveTo>
                    <a:pt x="239317" y="0"/>
                  </a:moveTo>
                  <a:lnTo>
                    <a:pt x="211288" y="5654"/>
                  </a:lnTo>
                  <a:lnTo>
                    <a:pt x="188402" y="21079"/>
                  </a:lnTo>
                  <a:lnTo>
                    <a:pt x="172975" y="43967"/>
                  </a:lnTo>
                  <a:lnTo>
                    <a:pt x="167318" y="72011"/>
                  </a:lnTo>
                  <a:lnTo>
                    <a:pt x="172550" y="135769"/>
                  </a:lnTo>
                  <a:lnTo>
                    <a:pt x="184062" y="271063"/>
                  </a:lnTo>
                  <a:lnTo>
                    <a:pt x="195574" y="405400"/>
                  </a:lnTo>
                  <a:lnTo>
                    <a:pt x="200807" y="466289"/>
                  </a:lnTo>
                  <a:lnTo>
                    <a:pt x="455347" y="466289"/>
                  </a:lnTo>
                  <a:lnTo>
                    <a:pt x="559540" y="717995"/>
                  </a:lnTo>
                  <a:lnTo>
                    <a:pt x="699588" y="663074"/>
                  </a:lnTo>
                  <a:lnTo>
                    <a:pt x="676333" y="603908"/>
                  </a:lnTo>
                  <a:lnTo>
                    <a:pt x="594390" y="636004"/>
                  </a:lnTo>
                  <a:lnTo>
                    <a:pt x="497841" y="402692"/>
                  </a:lnTo>
                  <a:lnTo>
                    <a:pt x="259074" y="402692"/>
                  </a:lnTo>
                  <a:lnTo>
                    <a:pt x="258526" y="396499"/>
                  </a:lnTo>
                  <a:lnTo>
                    <a:pt x="257191" y="381408"/>
                  </a:lnTo>
                  <a:lnTo>
                    <a:pt x="255535" y="362651"/>
                  </a:lnTo>
                  <a:lnTo>
                    <a:pt x="254021" y="345462"/>
                  </a:lnTo>
                  <a:lnTo>
                    <a:pt x="422732" y="345462"/>
                  </a:lnTo>
                  <a:lnTo>
                    <a:pt x="422732" y="281940"/>
                  </a:lnTo>
                  <a:lnTo>
                    <a:pt x="248515" y="281940"/>
                  </a:lnTo>
                  <a:lnTo>
                    <a:pt x="245201" y="243588"/>
                  </a:lnTo>
                  <a:lnTo>
                    <a:pt x="242070" y="207131"/>
                  </a:lnTo>
                  <a:lnTo>
                    <a:pt x="239206" y="173600"/>
                  </a:lnTo>
                  <a:lnTo>
                    <a:pt x="236693" y="144023"/>
                  </a:lnTo>
                  <a:lnTo>
                    <a:pt x="237568" y="144060"/>
                  </a:lnTo>
                  <a:lnTo>
                    <a:pt x="238442" y="144060"/>
                  </a:lnTo>
                  <a:lnTo>
                    <a:pt x="239317" y="144060"/>
                  </a:lnTo>
                  <a:lnTo>
                    <a:pt x="267375" y="138400"/>
                  </a:lnTo>
                  <a:lnTo>
                    <a:pt x="290292" y="122962"/>
                  </a:lnTo>
                  <a:lnTo>
                    <a:pt x="305746" y="100061"/>
                  </a:lnTo>
                  <a:lnTo>
                    <a:pt x="311413" y="72011"/>
                  </a:lnTo>
                  <a:lnTo>
                    <a:pt x="305746" y="43967"/>
                  </a:lnTo>
                  <a:lnTo>
                    <a:pt x="290292" y="21079"/>
                  </a:lnTo>
                  <a:lnTo>
                    <a:pt x="267375" y="5654"/>
                  </a:lnTo>
                  <a:lnTo>
                    <a:pt x="239317" y="0"/>
                  </a:lnTo>
                  <a:close/>
                </a:path>
                <a:path w="699770" h="804544">
                  <a:moveTo>
                    <a:pt x="151868" y="303350"/>
                  </a:moveTo>
                  <a:lnTo>
                    <a:pt x="109513" y="328239"/>
                  </a:lnTo>
                  <a:lnTo>
                    <a:pt x="72679" y="360336"/>
                  </a:lnTo>
                  <a:lnTo>
                    <a:pt x="42339" y="398675"/>
                  </a:lnTo>
                  <a:lnTo>
                    <a:pt x="19465" y="442293"/>
                  </a:lnTo>
                  <a:lnTo>
                    <a:pt x="5028" y="490224"/>
                  </a:lnTo>
                  <a:lnTo>
                    <a:pt x="0" y="541503"/>
                  </a:lnTo>
                  <a:lnTo>
                    <a:pt x="4241" y="588672"/>
                  </a:lnTo>
                  <a:lnTo>
                    <a:pt x="16468" y="633093"/>
                  </a:lnTo>
                  <a:lnTo>
                    <a:pt x="35930" y="674018"/>
                  </a:lnTo>
                  <a:lnTo>
                    <a:pt x="61881" y="710700"/>
                  </a:lnTo>
                  <a:lnTo>
                    <a:pt x="93571" y="742389"/>
                  </a:lnTo>
                  <a:lnTo>
                    <a:pt x="130253" y="768339"/>
                  </a:lnTo>
                  <a:lnTo>
                    <a:pt x="171179" y="787801"/>
                  </a:lnTo>
                  <a:lnTo>
                    <a:pt x="215599" y="800026"/>
                  </a:lnTo>
                  <a:lnTo>
                    <a:pt x="262766" y="804268"/>
                  </a:lnTo>
                  <a:lnTo>
                    <a:pt x="313003" y="799445"/>
                  </a:lnTo>
                  <a:lnTo>
                    <a:pt x="360050" y="785585"/>
                  </a:lnTo>
                  <a:lnTo>
                    <a:pt x="402999" y="763598"/>
                  </a:lnTo>
                  <a:lnTo>
                    <a:pt x="440945" y="734393"/>
                  </a:lnTo>
                  <a:lnTo>
                    <a:pt x="472980" y="698881"/>
                  </a:lnTo>
                  <a:lnTo>
                    <a:pt x="498197" y="657973"/>
                  </a:lnTo>
                  <a:lnTo>
                    <a:pt x="455153" y="553939"/>
                  </a:lnTo>
                  <a:lnTo>
                    <a:pt x="445756" y="602210"/>
                  </a:lnTo>
                  <a:lnTo>
                    <a:pt x="425104" y="645392"/>
                  </a:lnTo>
                  <a:lnTo>
                    <a:pt x="394838" y="681840"/>
                  </a:lnTo>
                  <a:lnTo>
                    <a:pt x="356599" y="709911"/>
                  </a:lnTo>
                  <a:lnTo>
                    <a:pt x="312028" y="727959"/>
                  </a:lnTo>
                  <a:lnTo>
                    <a:pt x="262766" y="734341"/>
                  </a:lnTo>
                  <a:lnTo>
                    <a:pt x="218604" y="729240"/>
                  </a:lnTo>
                  <a:lnTo>
                    <a:pt x="178035" y="714713"/>
                  </a:lnTo>
                  <a:lnTo>
                    <a:pt x="142227" y="691926"/>
                  </a:lnTo>
                  <a:lnTo>
                    <a:pt x="112345" y="662046"/>
                  </a:lnTo>
                  <a:lnTo>
                    <a:pt x="89556" y="626238"/>
                  </a:lnTo>
                  <a:lnTo>
                    <a:pt x="75028" y="585669"/>
                  </a:lnTo>
                  <a:lnTo>
                    <a:pt x="69926" y="541503"/>
                  </a:lnTo>
                  <a:lnTo>
                    <a:pt x="76284" y="492337"/>
                  </a:lnTo>
                  <a:lnTo>
                    <a:pt x="94266" y="447848"/>
                  </a:lnTo>
                  <a:lnTo>
                    <a:pt x="122231" y="409657"/>
                  </a:lnTo>
                  <a:lnTo>
                    <a:pt x="158540" y="379383"/>
                  </a:lnTo>
                  <a:lnTo>
                    <a:pt x="156705" y="358607"/>
                  </a:lnTo>
                  <a:lnTo>
                    <a:pt x="154986" y="339035"/>
                  </a:lnTo>
                  <a:lnTo>
                    <a:pt x="153375" y="320629"/>
                  </a:lnTo>
                  <a:lnTo>
                    <a:pt x="151868" y="303350"/>
                  </a:lnTo>
                  <a:close/>
                </a:path>
              </a:pathLst>
            </a:custGeom>
            <a:ln w="12700">
              <a:solidFill>
                <a:srgbClr val="9227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7836668" y="2218814"/>
            <a:ext cx="764540" cy="798195"/>
            <a:chOff x="7836668" y="2218814"/>
            <a:chExt cx="764540" cy="798195"/>
          </a:xfrm>
        </p:grpSpPr>
        <p:sp>
          <p:nvSpPr>
            <p:cNvPr id="14" name="object 14" descr=""/>
            <p:cNvSpPr/>
            <p:nvPr/>
          </p:nvSpPr>
          <p:spPr>
            <a:xfrm>
              <a:off x="7843018" y="2225164"/>
              <a:ext cx="751840" cy="785495"/>
            </a:xfrm>
            <a:custGeom>
              <a:avLst/>
              <a:gdLst/>
              <a:ahLst/>
              <a:cxnLst/>
              <a:rect l="l" t="t" r="r" b="b"/>
              <a:pathLst>
                <a:path w="751840" h="785494">
                  <a:moveTo>
                    <a:pt x="375904" y="0"/>
                  </a:moveTo>
                  <a:lnTo>
                    <a:pt x="287157" y="299873"/>
                  </a:lnTo>
                  <a:lnTo>
                    <a:pt x="0" y="299885"/>
                  </a:lnTo>
                  <a:lnTo>
                    <a:pt x="232308" y="485228"/>
                  </a:lnTo>
                  <a:lnTo>
                    <a:pt x="143582" y="785110"/>
                  </a:lnTo>
                  <a:lnTo>
                    <a:pt x="375904" y="599785"/>
                  </a:lnTo>
                  <a:lnTo>
                    <a:pt x="608225" y="785110"/>
                  </a:lnTo>
                  <a:lnTo>
                    <a:pt x="519499" y="485228"/>
                  </a:lnTo>
                  <a:lnTo>
                    <a:pt x="751808" y="299885"/>
                  </a:lnTo>
                  <a:lnTo>
                    <a:pt x="464651" y="299873"/>
                  </a:lnTo>
                  <a:lnTo>
                    <a:pt x="3759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843018" y="2225164"/>
              <a:ext cx="751840" cy="785495"/>
            </a:xfrm>
            <a:custGeom>
              <a:avLst/>
              <a:gdLst/>
              <a:ahLst/>
              <a:cxnLst/>
              <a:rect l="l" t="t" r="r" b="b"/>
              <a:pathLst>
                <a:path w="751840" h="785494">
                  <a:moveTo>
                    <a:pt x="375904" y="0"/>
                  </a:moveTo>
                  <a:lnTo>
                    <a:pt x="464651" y="299873"/>
                  </a:lnTo>
                  <a:lnTo>
                    <a:pt x="751808" y="299885"/>
                  </a:lnTo>
                  <a:lnTo>
                    <a:pt x="519499" y="485229"/>
                  </a:lnTo>
                  <a:lnTo>
                    <a:pt x="608225" y="785111"/>
                  </a:lnTo>
                  <a:lnTo>
                    <a:pt x="375904" y="599786"/>
                  </a:lnTo>
                  <a:lnTo>
                    <a:pt x="143582" y="785111"/>
                  </a:lnTo>
                  <a:lnTo>
                    <a:pt x="232308" y="485229"/>
                  </a:lnTo>
                  <a:lnTo>
                    <a:pt x="0" y="299885"/>
                  </a:lnTo>
                  <a:lnTo>
                    <a:pt x="287157" y="299873"/>
                  </a:lnTo>
                  <a:lnTo>
                    <a:pt x="375904" y="0"/>
                  </a:lnTo>
                  <a:close/>
                </a:path>
              </a:pathLst>
            </a:custGeom>
            <a:ln w="12700">
              <a:solidFill>
                <a:srgbClr val="9227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/>
          <p:nvPr/>
        </p:nvSpPr>
        <p:spPr>
          <a:xfrm>
            <a:off x="671705" y="3956334"/>
            <a:ext cx="953769" cy="769620"/>
          </a:xfrm>
          <a:custGeom>
            <a:avLst/>
            <a:gdLst/>
            <a:ahLst/>
            <a:cxnLst/>
            <a:rect l="l" t="t" r="r" b="b"/>
            <a:pathLst>
              <a:path w="953769" h="769620">
                <a:moveTo>
                  <a:pt x="20490" y="0"/>
                </a:moveTo>
                <a:lnTo>
                  <a:pt x="12556" y="1627"/>
                </a:lnTo>
                <a:lnTo>
                  <a:pt x="6038" y="6047"/>
                </a:lnTo>
                <a:lnTo>
                  <a:pt x="1624" y="12565"/>
                </a:lnTo>
                <a:lnTo>
                  <a:pt x="0" y="20486"/>
                </a:lnTo>
                <a:lnTo>
                  <a:pt x="0" y="633373"/>
                </a:lnTo>
                <a:lnTo>
                  <a:pt x="1624" y="641304"/>
                </a:lnTo>
                <a:lnTo>
                  <a:pt x="6038" y="647847"/>
                </a:lnTo>
                <a:lnTo>
                  <a:pt x="12556" y="652291"/>
                </a:lnTo>
                <a:lnTo>
                  <a:pt x="20490" y="653930"/>
                </a:lnTo>
                <a:lnTo>
                  <a:pt x="403983" y="653930"/>
                </a:lnTo>
                <a:lnTo>
                  <a:pt x="402570" y="659595"/>
                </a:lnTo>
                <a:lnTo>
                  <a:pt x="386540" y="739760"/>
                </a:lnTo>
                <a:lnTo>
                  <a:pt x="339597" y="739760"/>
                </a:lnTo>
                <a:lnTo>
                  <a:pt x="339597" y="769582"/>
                </a:lnTo>
                <a:lnTo>
                  <a:pt x="614056" y="769582"/>
                </a:lnTo>
                <a:lnTo>
                  <a:pt x="614056" y="739760"/>
                </a:lnTo>
                <a:lnTo>
                  <a:pt x="567113" y="739760"/>
                </a:lnTo>
                <a:lnTo>
                  <a:pt x="551083" y="659595"/>
                </a:lnTo>
                <a:lnTo>
                  <a:pt x="549891" y="653930"/>
                </a:lnTo>
                <a:lnTo>
                  <a:pt x="933163" y="653930"/>
                </a:lnTo>
                <a:lnTo>
                  <a:pt x="941078" y="652291"/>
                </a:lnTo>
                <a:lnTo>
                  <a:pt x="947598" y="647847"/>
                </a:lnTo>
                <a:lnTo>
                  <a:pt x="952023" y="641304"/>
                </a:lnTo>
                <a:lnTo>
                  <a:pt x="953653" y="633373"/>
                </a:lnTo>
                <a:lnTo>
                  <a:pt x="953653" y="20486"/>
                </a:lnTo>
                <a:lnTo>
                  <a:pt x="952151" y="12565"/>
                </a:lnTo>
                <a:lnTo>
                  <a:pt x="947791" y="6047"/>
                </a:lnTo>
                <a:lnTo>
                  <a:pt x="941295" y="1627"/>
                </a:lnTo>
                <a:lnTo>
                  <a:pt x="933384" y="0"/>
                </a:lnTo>
                <a:lnTo>
                  <a:pt x="20490" y="0"/>
                </a:lnTo>
                <a:close/>
              </a:path>
              <a:path w="953769" h="769620">
                <a:moveTo>
                  <a:pt x="476937" y="19310"/>
                </a:moveTo>
                <a:lnTo>
                  <a:pt x="481927" y="19310"/>
                </a:lnTo>
                <a:lnTo>
                  <a:pt x="486034" y="23158"/>
                </a:lnTo>
                <a:lnTo>
                  <a:pt x="486034" y="28396"/>
                </a:lnTo>
                <a:lnTo>
                  <a:pt x="486034" y="33384"/>
                </a:lnTo>
                <a:lnTo>
                  <a:pt x="481927" y="37481"/>
                </a:lnTo>
                <a:lnTo>
                  <a:pt x="476937" y="37481"/>
                </a:lnTo>
                <a:lnTo>
                  <a:pt x="471903" y="37481"/>
                </a:lnTo>
                <a:lnTo>
                  <a:pt x="467840" y="33384"/>
                </a:lnTo>
                <a:lnTo>
                  <a:pt x="467840" y="28396"/>
                </a:lnTo>
                <a:lnTo>
                  <a:pt x="467840" y="23372"/>
                </a:lnTo>
                <a:lnTo>
                  <a:pt x="471903" y="19310"/>
                </a:lnTo>
                <a:lnTo>
                  <a:pt x="476937" y="19310"/>
                </a:lnTo>
                <a:close/>
              </a:path>
              <a:path w="953769" h="769620">
                <a:moveTo>
                  <a:pt x="54847" y="61780"/>
                </a:moveTo>
                <a:lnTo>
                  <a:pt x="899026" y="61780"/>
                </a:lnTo>
                <a:lnTo>
                  <a:pt x="899026" y="542733"/>
                </a:lnTo>
                <a:lnTo>
                  <a:pt x="54847" y="542733"/>
                </a:lnTo>
                <a:lnTo>
                  <a:pt x="54847" y="61780"/>
                </a:lnTo>
                <a:close/>
              </a:path>
            </a:pathLst>
          </a:custGeom>
          <a:ln w="12700">
            <a:solidFill>
              <a:srgbClr val="9227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6001140" y="3963151"/>
            <a:ext cx="685165" cy="751840"/>
          </a:xfrm>
          <a:custGeom>
            <a:avLst/>
            <a:gdLst/>
            <a:ahLst/>
            <a:cxnLst/>
            <a:rect l="l" t="t" r="r" b="b"/>
            <a:pathLst>
              <a:path w="685165" h="751839">
                <a:moveTo>
                  <a:pt x="277232" y="0"/>
                </a:moveTo>
                <a:lnTo>
                  <a:pt x="238037" y="39792"/>
                </a:lnTo>
                <a:lnTo>
                  <a:pt x="230100" y="95119"/>
                </a:lnTo>
                <a:lnTo>
                  <a:pt x="239942" y="136813"/>
                </a:lnTo>
                <a:lnTo>
                  <a:pt x="255886" y="171048"/>
                </a:lnTo>
                <a:lnTo>
                  <a:pt x="269585" y="203277"/>
                </a:lnTo>
                <a:lnTo>
                  <a:pt x="272692" y="238948"/>
                </a:lnTo>
                <a:lnTo>
                  <a:pt x="256860" y="283514"/>
                </a:lnTo>
                <a:lnTo>
                  <a:pt x="249759" y="283036"/>
                </a:lnTo>
                <a:lnTo>
                  <a:pt x="228556" y="283053"/>
                </a:lnTo>
                <a:lnTo>
                  <a:pt x="193400" y="285745"/>
                </a:lnTo>
                <a:lnTo>
                  <a:pt x="144442" y="293291"/>
                </a:lnTo>
                <a:lnTo>
                  <a:pt x="103660" y="299259"/>
                </a:lnTo>
                <a:lnTo>
                  <a:pt x="48915" y="304686"/>
                </a:lnTo>
                <a:lnTo>
                  <a:pt x="3645" y="336330"/>
                </a:lnTo>
                <a:lnTo>
                  <a:pt x="0" y="366870"/>
                </a:lnTo>
                <a:lnTo>
                  <a:pt x="14102" y="396386"/>
                </a:lnTo>
                <a:lnTo>
                  <a:pt x="43073" y="417600"/>
                </a:lnTo>
                <a:lnTo>
                  <a:pt x="18951" y="442428"/>
                </a:lnTo>
                <a:lnTo>
                  <a:pt x="10458" y="473697"/>
                </a:lnTo>
                <a:lnTo>
                  <a:pt x="22543" y="505064"/>
                </a:lnTo>
                <a:lnTo>
                  <a:pt x="60153" y="530185"/>
                </a:lnTo>
                <a:lnTo>
                  <a:pt x="38591" y="561614"/>
                </a:lnTo>
                <a:lnTo>
                  <a:pt x="33580" y="592936"/>
                </a:lnTo>
                <a:lnTo>
                  <a:pt x="47282" y="619959"/>
                </a:lnTo>
                <a:lnTo>
                  <a:pt x="81860" y="638491"/>
                </a:lnTo>
                <a:lnTo>
                  <a:pt x="64904" y="670866"/>
                </a:lnTo>
                <a:lnTo>
                  <a:pt x="70367" y="700876"/>
                </a:lnTo>
                <a:lnTo>
                  <a:pt x="91518" y="722961"/>
                </a:lnTo>
                <a:lnTo>
                  <a:pt x="121626" y="731558"/>
                </a:lnTo>
                <a:lnTo>
                  <a:pt x="208514" y="730891"/>
                </a:lnTo>
                <a:lnTo>
                  <a:pt x="275833" y="729079"/>
                </a:lnTo>
                <a:lnTo>
                  <a:pt x="326798" y="726410"/>
                </a:lnTo>
                <a:lnTo>
                  <a:pt x="392522" y="719642"/>
                </a:lnTo>
                <a:lnTo>
                  <a:pt x="431403" y="712873"/>
                </a:lnTo>
                <a:lnTo>
                  <a:pt x="448813" y="710204"/>
                </a:lnTo>
                <a:lnTo>
                  <a:pt x="469156" y="708393"/>
                </a:lnTo>
                <a:lnTo>
                  <a:pt x="495647" y="707726"/>
                </a:lnTo>
                <a:lnTo>
                  <a:pt x="572344" y="714559"/>
                </a:lnTo>
                <a:lnTo>
                  <a:pt x="632042" y="729592"/>
                </a:lnTo>
                <a:lnTo>
                  <a:pt x="670772" y="744625"/>
                </a:lnTo>
                <a:lnTo>
                  <a:pt x="684564" y="751458"/>
                </a:lnTo>
                <a:lnTo>
                  <a:pt x="684564" y="411547"/>
                </a:lnTo>
                <a:lnTo>
                  <a:pt x="628921" y="394025"/>
                </a:lnTo>
                <a:lnTo>
                  <a:pt x="577267" y="375044"/>
                </a:lnTo>
                <a:lnTo>
                  <a:pt x="525634" y="351845"/>
                </a:lnTo>
                <a:lnTo>
                  <a:pt x="485543" y="319741"/>
                </a:lnTo>
                <a:lnTo>
                  <a:pt x="465185" y="285306"/>
                </a:lnTo>
                <a:lnTo>
                  <a:pt x="444865" y="230075"/>
                </a:lnTo>
                <a:lnTo>
                  <a:pt x="421125" y="179972"/>
                </a:lnTo>
                <a:lnTo>
                  <a:pt x="391650" y="148428"/>
                </a:lnTo>
                <a:lnTo>
                  <a:pt x="363025" y="126108"/>
                </a:lnTo>
                <a:lnTo>
                  <a:pt x="341834" y="103678"/>
                </a:lnTo>
                <a:lnTo>
                  <a:pt x="331558" y="85982"/>
                </a:lnTo>
                <a:lnTo>
                  <a:pt x="320374" y="62859"/>
                </a:lnTo>
                <a:lnTo>
                  <a:pt x="309368" y="37922"/>
                </a:lnTo>
                <a:lnTo>
                  <a:pt x="299624" y="14786"/>
                </a:lnTo>
                <a:lnTo>
                  <a:pt x="295763" y="8478"/>
                </a:lnTo>
                <a:lnTo>
                  <a:pt x="290420" y="3831"/>
                </a:lnTo>
                <a:lnTo>
                  <a:pt x="284081" y="964"/>
                </a:lnTo>
                <a:lnTo>
                  <a:pt x="277232" y="0"/>
                </a:lnTo>
                <a:close/>
              </a:path>
            </a:pathLst>
          </a:custGeom>
          <a:ln w="12700">
            <a:solidFill>
              <a:srgbClr val="92278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8" name="object 18" descr=""/>
          <p:cNvGrpSpPr/>
          <p:nvPr/>
        </p:nvGrpSpPr>
        <p:grpSpPr>
          <a:xfrm>
            <a:off x="2558193" y="2116173"/>
            <a:ext cx="715645" cy="837565"/>
            <a:chOff x="2558193" y="2116173"/>
            <a:chExt cx="715645" cy="837565"/>
          </a:xfrm>
        </p:grpSpPr>
        <p:sp>
          <p:nvSpPr>
            <p:cNvPr id="19" name="object 19" descr=""/>
            <p:cNvSpPr/>
            <p:nvPr/>
          </p:nvSpPr>
          <p:spPr>
            <a:xfrm>
              <a:off x="2564543" y="2122523"/>
              <a:ext cx="702945" cy="824865"/>
            </a:xfrm>
            <a:custGeom>
              <a:avLst/>
              <a:gdLst/>
              <a:ahLst/>
              <a:cxnLst/>
              <a:rect l="l" t="t" r="r" b="b"/>
              <a:pathLst>
                <a:path w="702945" h="824864">
                  <a:moveTo>
                    <a:pt x="544157" y="537348"/>
                  </a:moveTo>
                  <a:lnTo>
                    <a:pt x="409888" y="537348"/>
                  </a:lnTo>
                  <a:lnTo>
                    <a:pt x="415573" y="546582"/>
                  </a:lnTo>
                  <a:lnTo>
                    <a:pt x="415952" y="547080"/>
                  </a:lnTo>
                  <a:lnTo>
                    <a:pt x="613568" y="818513"/>
                  </a:lnTo>
                  <a:lnTo>
                    <a:pt x="619700" y="822269"/>
                  </a:lnTo>
                  <a:lnTo>
                    <a:pt x="633759" y="824491"/>
                  </a:lnTo>
                  <a:lnTo>
                    <a:pt x="640823" y="822843"/>
                  </a:lnTo>
                  <a:lnTo>
                    <a:pt x="691993" y="785524"/>
                  </a:lnTo>
                  <a:lnTo>
                    <a:pt x="699105" y="777778"/>
                  </a:lnTo>
                  <a:lnTo>
                    <a:pt x="702584" y="768218"/>
                  </a:lnTo>
                  <a:lnTo>
                    <a:pt x="702231" y="758048"/>
                  </a:lnTo>
                  <a:lnTo>
                    <a:pt x="697850" y="748471"/>
                  </a:lnTo>
                  <a:lnTo>
                    <a:pt x="544157" y="537348"/>
                  </a:lnTo>
                  <a:close/>
                </a:path>
                <a:path w="702945" h="824864">
                  <a:moveTo>
                    <a:pt x="273195" y="0"/>
                  </a:moveTo>
                  <a:lnTo>
                    <a:pt x="232346" y="4395"/>
                  </a:lnTo>
                  <a:lnTo>
                    <a:pt x="192176" y="14785"/>
                  </a:lnTo>
                  <a:lnTo>
                    <a:pt x="153363" y="31289"/>
                  </a:lnTo>
                  <a:lnTo>
                    <a:pt x="116585" y="54025"/>
                  </a:lnTo>
                  <a:lnTo>
                    <a:pt x="81632" y="84070"/>
                  </a:lnTo>
                  <a:lnTo>
                    <a:pt x="52715" y="118433"/>
                  </a:lnTo>
                  <a:lnTo>
                    <a:pt x="29964" y="156292"/>
                  </a:lnTo>
                  <a:lnTo>
                    <a:pt x="13509" y="196826"/>
                  </a:lnTo>
                  <a:lnTo>
                    <a:pt x="3477" y="239214"/>
                  </a:lnTo>
                  <a:lnTo>
                    <a:pt x="0" y="282632"/>
                  </a:lnTo>
                  <a:lnTo>
                    <a:pt x="3205" y="326260"/>
                  </a:lnTo>
                  <a:lnTo>
                    <a:pt x="13224" y="369275"/>
                  </a:lnTo>
                  <a:lnTo>
                    <a:pt x="30184" y="410855"/>
                  </a:lnTo>
                  <a:lnTo>
                    <a:pt x="54216" y="450179"/>
                  </a:lnTo>
                  <a:lnTo>
                    <a:pt x="86806" y="487559"/>
                  </a:lnTo>
                  <a:lnTo>
                    <a:pt x="124609" y="518071"/>
                  </a:lnTo>
                  <a:lnTo>
                    <a:pt x="166559" y="541436"/>
                  </a:lnTo>
                  <a:lnTo>
                    <a:pt x="211593" y="557373"/>
                  </a:lnTo>
                  <a:lnTo>
                    <a:pt x="258646" y="565604"/>
                  </a:lnTo>
                  <a:lnTo>
                    <a:pt x="306653" y="565848"/>
                  </a:lnTo>
                  <a:lnTo>
                    <a:pt x="354550" y="557826"/>
                  </a:lnTo>
                  <a:lnTo>
                    <a:pt x="401273" y="541257"/>
                  </a:lnTo>
                  <a:lnTo>
                    <a:pt x="409888" y="537348"/>
                  </a:lnTo>
                  <a:lnTo>
                    <a:pt x="544157" y="537348"/>
                  </a:lnTo>
                  <a:lnTo>
                    <a:pt x="522456" y="507538"/>
                  </a:lnTo>
                  <a:lnTo>
                    <a:pt x="283738" y="507538"/>
                  </a:lnTo>
                  <a:lnTo>
                    <a:pt x="232260" y="501598"/>
                  </a:lnTo>
                  <a:lnTo>
                    <a:pt x="183350" y="484012"/>
                  </a:lnTo>
                  <a:lnTo>
                    <a:pt x="139228" y="455132"/>
                  </a:lnTo>
                  <a:lnTo>
                    <a:pt x="102112" y="415311"/>
                  </a:lnTo>
                  <a:lnTo>
                    <a:pt x="79224" y="376120"/>
                  </a:lnTo>
                  <a:lnTo>
                    <a:pt x="65033" y="334397"/>
                  </a:lnTo>
                  <a:lnTo>
                    <a:pt x="59340" y="291412"/>
                  </a:lnTo>
                  <a:lnTo>
                    <a:pt x="61947" y="248433"/>
                  </a:lnTo>
                  <a:lnTo>
                    <a:pt x="72655" y="206730"/>
                  </a:lnTo>
                  <a:lnTo>
                    <a:pt x="91263" y="167570"/>
                  </a:lnTo>
                  <a:lnTo>
                    <a:pt x="117573" y="132224"/>
                  </a:lnTo>
                  <a:lnTo>
                    <a:pt x="151387" y="101960"/>
                  </a:lnTo>
                  <a:lnTo>
                    <a:pt x="209835" y="71307"/>
                  </a:lnTo>
                  <a:lnTo>
                    <a:pt x="274022" y="59160"/>
                  </a:lnTo>
                  <a:lnTo>
                    <a:pt x="285035" y="59002"/>
                  </a:lnTo>
                  <a:lnTo>
                    <a:pt x="455666" y="59002"/>
                  </a:lnTo>
                  <a:lnTo>
                    <a:pt x="445250" y="50412"/>
                  </a:lnTo>
                  <a:lnTo>
                    <a:pt x="405495" y="27396"/>
                  </a:lnTo>
                  <a:lnTo>
                    <a:pt x="362948" y="11225"/>
                  </a:lnTo>
                  <a:lnTo>
                    <a:pt x="318538" y="2044"/>
                  </a:lnTo>
                  <a:lnTo>
                    <a:pt x="273195" y="0"/>
                  </a:lnTo>
                  <a:close/>
                </a:path>
                <a:path w="702945" h="824864">
                  <a:moveTo>
                    <a:pt x="455666" y="59002"/>
                  </a:moveTo>
                  <a:lnTo>
                    <a:pt x="285035" y="59002"/>
                  </a:lnTo>
                  <a:lnTo>
                    <a:pt x="296096" y="59390"/>
                  </a:lnTo>
                  <a:lnTo>
                    <a:pt x="307190" y="60324"/>
                  </a:lnTo>
                  <a:lnTo>
                    <a:pt x="361223" y="72928"/>
                  </a:lnTo>
                  <a:lnTo>
                    <a:pt x="400546" y="91911"/>
                  </a:lnTo>
                  <a:lnTo>
                    <a:pt x="435365" y="118208"/>
                  </a:lnTo>
                  <a:lnTo>
                    <a:pt x="464779" y="151273"/>
                  </a:lnTo>
                  <a:lnTo>
                    <a:pt x="487666" y="190465"/>
                  </a:lnTo>
                  <a:lnTo>
                    <a:pt x="501853" y="232192"/>
                  </a:lnTo>
                  <a:lnTo>
                    <a:pt x="507541" y="275183"/>
                  </a:lnTo>
                  <a:lnTo>
                    <a:pt x="504931" y="318169"/>
                  </a:lnTo>
                  <a:lnTo>
                    <a:pt x="494221" y="359879"/>
                  </a:lnTo>
                  <a:lnTo>
                    <a:pt x="475614" y="399045"/>
                  </a:lnTo>
                  <a:lnTo>
                    <a:pt x="449308" y="434396"/>
                  </a:lnTo>
                  <a:lnTo>
                    <a:pt x="415505" y="464662"/>
                  </a:lnTo>
                  <a:lnTo>
                    <a:pt x="351882" y="496963"/>
                  </a:lnTo>
                  <a:lnTo>
                    <a:pt x="283738" y="507538"/>
                  </a:lnTo>
                  <a:lnTo>
                    <a:pt x="522456" y="507538"/>
                  </a:lnTo>
                  <a:lnTo>
                    <a:pt x="503544" y="481559"/>
                  </a:lnTo>
                  <a:lnTo>
                    <a:pt x="501683" y="479605"/>
                  </a:lnTo>
                  <a:lnTo>
                    <a:pt x="494792" y="472671"/>
                  </a:lnTo>
                  <a:lnTo>
                    <a:pt x="501028" y="465122"/>
                  </a:lnTo>
                  <a:lnTo>
                    <a:pt x="528654" y="425744"/>
                  </a:lnTo>
                  <a:lnTo>
                    <a:pt x="548866" y="383252"/>
                  </a:lnTo>
                  <a:lnTo>
                    <a:pt x="561634" y="338600"/>
                  </a:lnTo>
                  <a:lnTo>
                    <a:pt x="566924" y="292746"/>
                  </a:lnTo>
                  <a:lnTo>
                    <a:pt x="564705" y="246644"/>
                  </a:lnTo>
                  <a:lnTo>
                    <a:pt x="554945" y="201249"/>
                  </a:lnTo>
                  <a:lnTo>
                    <a:pt x="537613" y="157518"/>
                  </a:lnTo>
                  <a:lnTo>
                    <a:pt x="512675" y="116405"/>
                  </a:lnTo>
                  <a:lnTo>
                    <a:pt x="481287" y="80131"/>
                  </a:lnTo>
                  <a:lnTo>
                    <a:pt x="455666" y="590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564543" y="2122523"/>
              <a:ext cx="702945" cy="824865"/>
            </a:xfrm>
            <a:custGeom>
              <a:avLst/>
              <a:gdLst/>
              <a:ahLst/>
              <a:cxnLst/>
              <a:rect l="l" t="t" r="r" b="b"/>
              <a:pathLst>
                <a:path w="702945" h="824864">
                  <a:moveTo>
                    <a:pt x="273194" y="0"/>
                  </a:moveTo>
                  <a:lnTo>
                    <a:pt x="232346" y="4395"/>
                  </a:lnTo>
                  <a:lnTo>
                    <a:pt x="192176" y="14785"/>
                  </a:lnTo>
                  <a:lnTo>
                    <a:pt x="153363" y="31289"/>
                  </a:lnTo>
                  <a:lnTo>
                    <a:pt x="116584" y="54026"/>
                  </a:lnTo>
                  <a:lnTo>
                    <a:pt x="81632" y="84070"/>
                  </a:lnTo>
                  <a:lnTo>
                    <a:pt x="52715" y="118432"/>
                  </a:lnTo>
                  <a:lnTo>
                    <a:pt x="29964" y="156292"/>
                  </a:lnTo>
                  <a:lnTo>
                    <a:pt x="13509" y="196826"/>
                  </a:lnTo>
                  <a:lnTo>
                    <a:pt x="3477" y="239213"/>
                  </a:lnTo>
                  <a:lnTo>
                    <a:pt x="0" y="282632"/>
                  </a:lnTo>
                  <a:lnTo>
                    <a:pt x="3205" y="326259"/>
                  </a:lnTo>
                  <a:lnTo>
                    <a:pt x="13224" y="369274"/>
                  </a:lnTo>
                  <a:lnTo>
                    <a:pt x="30184" y="410854"/>
                  </a:lnTo>
                  <a:lnTo>
                    <a:pt x="54216" y="450178"/>
                  </a:lnTo>
                  <a:lnTo>
                    <a:pt x="86806" y="487558"/>
                  </a:lnTo>
                  <a:lnTo>
                    <a:pt x="124609" y="518071"/>
                  </a:lnTo>
                  <a:lnTo>
                    <a:pt x="166559" y="541435"/>
                  </a:lnTo>
                  <a:lnTo>
                    <a:pt x="211593" y="557373"/>
                  </a:lnTo>
                  <a:lnTo>
                    <a:pt x="258645" y="565604"/>
                  </a:lnTo>
                  <a:lnTo>
                    <a:pt x="306653" y="565847"/>
                  </a:lnTo>
                  <a:lnTo>
                    <a:pt x="354550" y="557825"/>
                  </a:lnTo>
                  <a:lnTo>
                    <a:pt x="401273" y="541256"/>
                  </a:lnTo>
                  <a:lnTo>
                    <a:pt x="409888" y="537348"/>
                  </a:lnTo>
                  <a:lnTo>
                    <a:pt x="414850" y="545394"/>
                  </a:lnTo>
                  <a:lnTo>
                    <a:pt x="415263" y="546084"/>
                  </a:lnTo>
                  <a:lnTo>
                    <a:pt x="415573" y="546582"/>
                  </a:lnTo>
                  <a:lnTo>
                    <a:pt x="415952" y="547080"/>
                  </a:lnTo>
                  <a:lnTo>
                    <a:pt x="609432" y="812842"/>
                  </a:lnTo>
                  <a:lnTo>
                    <a:pt x="613567" y="818513"/>
                  </a:lnTo>
                  <a:lnTo>
                    <a:pt x="619700" y="822268"/>
                  </a:lnTo>
                  <a:lnTo>
                    <a:pt x="626730" y="823379"/>
                  </a:lnTo>
                  <a:lnTo>
                    <a:pt x="633759" y="824491"/>
                  </a:lnTo>
                  <a:lnTo>
                    <a:pt x="640823" y="822843"/>
                  </a:lnTo>
                  <a:lnTo>
                    <a:pt x="646509" y="818705"/>
                  </a:lnTo>
                  <a:lnTo>
                    <a:pt x="691993" y="785523"/>
                  </a:lnTo>
                  <a:lnTo>
                    <a:pt x="699105" y="777778"/>
                  </a:lnTo>
                  <a:lnTo>
                    <a:pt x="702584" y="768218"/>
                  </a:lnTo>
                  <a:lnTo>
                    <a:pt x="702231" y="758048"/>
                  </a:lnTo>
                  <a:lnTo>
                    <a:pt x="697850" y="748471"/>
                  </a:lnTo>
                  <a:lnTo>
                    <a:pt x="504371" y="482709"/>
                  </a:lnTo>
                  <a:lnTo>
                    <a:pt x="503544" y="481559"/>
                  </a:lnTo>
                  <a:lnTo>
                    <a:pt x="502613" y="480563"/>
                  </a:lnTo>
                  <a:lnTo>
                    <a:pt x="501683" y="479605"/>
                  </a:lnTo>
                  <a:lnTo>
                    <a:pt x="494792" y="472670"/>
                  </a:lnTo>
                  <a:lnTo>
                    <a:pt x="501028" y="465122"/>
                  </a:lnTo>
                  <a:lnTo>
                    <a:pt x="528654" y="425744"/>
                  </a:lnTo>
                  <a:lnTo>
                    <a:pt x="548867" y="383252"/>
                  </a:lnTo>
                  <a:lnTo>
                    <a:pt x="561634" y="338600"/>
                  </a:lnTo>
                  <a:lnTo>
                    <a:pt x="566924" y="292746"/>
                  </a:lnTo>
                  <a:lnTo>
                    <a:pt x="564705" y="246644"/>
                  </a:lnTo>
                  <a:lnTo>
                    <a:pt x="554945" y="201249"/>
                  </a:lnTo>
                  <a:lnTo>
                    <a:pt x="537613" y="157517"/>
                  </a:lnTo>
                  <a:lnTo>
                    <a:pt x="512675" y="116405"/>
                  </a:lnTo>
                  <a:lnTo>
                    <a:pt x="481287" y="80130"/>
                  </a:lnTo>
                  <a:lnTo>
                    <a:pt x="445250" y="50412"/>
                  </a:lnTo>
                  <a:lnTo>
                    <a:pt x="405495" y="27396"/>
                  </a:lnTo>
                  <a:lnTo>
                    <a:pt x="362948" y="11225"/>
                  </a:lnTo>
                  <a:lnTo>
                    <a:pt x="318538" y="2044"/>
                  </a:lnTo>
                  <a:lnTo>
                    <a:pt x="273194" y="0"/>
                  </a:lnTo>
                  <a:close/>
                </a:path>
                <a:path w="702945" h="824864">
                  <a:moveTo>
                    <a:pt x="274021" y="59160"/>
                  </a:moveTo>
                  <a:lnTo>
                    <a:pt x="318299" y="61804"/>
                  </a:lnTo>
                  <a:lnTo>
                    <a:pt x="361223" y="72927"/>
                  </a:lnTo>
                  <a:lnTo>
                    <a:pt x="400546" y="91911"/>
                  </a:lnTo>
                  <a:lnTo>
                    <a:pt x="435364" y="118208"/>
                  </a:lnTo>
                  <a:lnTo>
                    <a:pt x="464779" y="151272"/>
                  </a:lnTo>
                  <a:lnTo>
                    <a:pt x="487666" y="190465"/>
                  </a:lnTo>
                  <a:lnTo>
                    <a:pt x="501853" y="232192"/>
                  </a:lnTo>
                  <a:lnTo>
                    <a:pt x="507541" y="275183"/>
                  </a:lnTo>
                  <a:lnTo>
                    <a:pt x="504931" y="318169"/>
                  </a:lnTo>
                  <a:lnTo>
                    <a:pt x="494221" y="359879"/>
                  </a:lnTo>
                  <a:lnTo>
                    <a:pt x="475614" y="399045"/>
                  </a:lnTo>
                  <a:lnTo>
                    <a:pt x="449308" y="434396"/>
                  </a:lnTo>
                  <a:lnTo>
                    <a:pt x="415504" y="464662"/>
                  </a:lnTo>
                  <a:lnTo>
                    <a:pt x="351883" y="496962"/>
                  </a:lnTo>
                  <a:lnTo>
                    <a:pt x="283738" y="507538"/>
                  </a:lnTo>
                  <a:lnTo>
                    <a:pt x="232260" y="501598"/>
                  </a:lnTo>
                  <a:lnTo>
                    <a:pt x="183350" y="484012"/>
                  </a:lnTo>
                  <a:lnTo>
                    <a:pt x="139228" y="455132"/>
                  </a:lnTo>
                  <a:lnTo>
                    <a:pt x="102112" y="415310"/>
                  </a:lnTo>
                  <a:lnTo>
                    <a:pt x="79224" y="376119"/>
                  </a:lnTo>
                  <a:lnTo>
                    <a:pt x="65033" y="334397"/>
                  </a:lnTo>
                  <a:lnTo>
                    <a:pt x="59341" y="291412"/>
                  </a:lnTo>
                  <a:lnTo>
                    <a:pt x="61947" y="248433"/>
                  </a:lnTo>
                  <a:lnTo>
                    <a:pt x="72655" y="206729"/>
                  </a:lnTo>
                  <a:lnTo>
                    <a:pt x="91263" y="167570"/>
                  </a:lnTo>
                  <a:lnTo>
                    <a:pt x="117573" y="132224"/>
                  </a:lnTo>
                  <a:lnTo>
                    <a:pt x="151387" y="101959"/>
                  </a:lnTo>
                  <a:lnTo>
                    <a:pt x="209835" y="71306"/>
                  </a:lnTo>
                  <a:lnTo>
                    <a:pt x="274021" y="59160"/>
                  </a:lnTo>
                  <a:close/>
                </a:path>
              </a:pathLst>
            </a:custGeom>
            <a:ln w="12700">
              <a:solidFill>
                <a:srgbClr val="9227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 descr=""/>
          <p:cNvGrpSpPr/>
          <p:nvPr/>
        </p:nvGrpSpPr>
        <p:grpSpPr>
          <a:xfrm>
            <a:off x="4200342" y="3956801"/>
            <a:ext cx="768985" cy="768985"/>
            <a:chOff x="4200342" y="3956801"/>
            <a:chExt cx="768985" cy="768985"/>
          </a:xfrm>
        </p:grpSpPr>
        <p:sp>
          <p:nvSpPr>
            <p:cNvPr id="22" name="object 22" descr=""/>
            <p:cNvSpPr/>
            <p:nvPr/>
          </p:nvSpPr>
          <p:spPr>
            <a:xfrm>
              <a:off x="4206692" y="3963151"/>
              <a:ext cx="756285" cy="756285"/>
            </a:xfrm>
            <a:custGeom>
              <a:avLst/>
              <a:gdLst/>
              <a:ahLst/>
              <a:cxnLst/>
              <a:rect l="l" t="t" r="r" b="b"/>
              <a:pathLst>
                <a:path w="756285" h="756285">
                  <a:moveTo>
                    <a:pt x="377973" y="0"/>
                  </a:moveTo>
                  <a:lnTo>
                    <a:pt x="330558" y="2944"/>
                  </a:lnTo>
                  <a:lnTo>
                    <a:pt x="284902" y="11542"/>
                  </a:lnTo>
                  <a:lnTo>
                    <a:pt x="241358" y="25440"/>
                  </a:lnTo>
                  <a:lnTo>
                    <a:pt x="200280" y="44283"/>
                  </a:lnTo>
                  <a:lnTo>
                    <a:pt x="162023" y="67716"/>
                  </a:lnTo>
                  <a:lnTo>
                    <a:pt x="126941" y="95387"/>
                  </a:lnTo>
                  <a:lnTo>
                    <a:pt x="95387" y="126941"/>
                  </a:lnTo>
                  <a:lnTo>
                    <a:pt x="67716" y="162023"/>
                  </a:lnTo>
                  <a:lnTo>
                    <a:pt x="44283" y="200280"/>
                  </a:lnTo>
                  <a:lnTo>
                    <a:pt x="25440" y="241357"/>
                  </a:lnTo>
                  <a:lnTo>
                    <a:pt x="11542" y="284901"/>
                  </a:lnTo>
                  <a:lnTo>
                    <a:pt x="2944" y="330557"/>
                  </a:lnTo>
                  <a:lnTo>
                    <a:pt x="0" y="377972"/>
                  </a:lnTo>
                  <a:lnTo>
                    <a:pt x="2944" y="425386"/>
                  </a:lnTo>
                  <a:lnTo>
                    <a:pt x="11542" y="471042"/>
                  </a:lnTo>
                  <a:lnTo>
                    <a:pt x="25440" y="514586"/>
                  </a:lnTo>
                  <a:lnTo>
                    <a:pt x="44283" y="555664"/>
                  </a:lnTo>
                  <a:lnTo>
                    <a:pt x="67716" y="593921"/>
                  </a:lnTo>
                  <a:lnTo>
                    <a:pt x="95387" y="629003"/>
                  </a:lnTo>
                  <a:lnTo>
                    <a:pt x="126941" y="660557"/>
                  </a:lnTo>
                  <a:lnTo>
                    <a:pt x="162023" y="688227"/>
                  </a:lnTo>
                  <a:lnTo>
                    <a:pt x="200280" y="711661"/>
                  </a:lnTo>
                  <a:lnTo>
                    <a:pt x="241358" y="730504"/>
                  </a:lnTo>
                  <a:lnTo>
                    <a:pt x="284902" y="744401"/>
                  </a:lnTo>
                  <a:lnTo>
                    <a:pt x="330558" y="752999"/>
                  </a:lnTo>
                  <a:lnTo>
                    <a:pt x="377973" y="755944"/>
                  </a:lnTo>
                  <a:lnTo>
                    <a:pt x="425387" y="752999"/>
                  </a:lnTo>
                  <a:lnTo>
                    <a:pt x="471044" y="744401"/>
                  </a:lnTo>
                  <a:lnTo>
                    <a:pt x="514587" y="730504"/>
                  </a:lnTo>
                  <a:lnTo>
                    <a:pt x="555665" y="711661"/>
                  </a:lnTo>
                  <a:lnTo>
                    <a:pt x="593922" y="688227"/>
                  </a:lnTo>
                  <a:lnTo>
                    <a:pt x="629004" y="660557"/>
                  </a:lnTo>
                  <a:lnTo>
                    <a:pt x="652573" y="636988"/>
                  </a:lnTo>
                  <a:lnTo>
                    <a:pt x="280154" y="636988"/>
                  </a:lnTo>
                  <a:lnTo>
                    <a:pt x="280154" y="475790"/>
                  </a:lnTo>
                  <a:lnTo>
                    <a:pt x="118991" y="475790"/>
                  </a:lnTo>
                  <a:lnTo>
                    <a:pt x="118991" y="280189"/>
                  </a:lnTo>
                  <a:lnTo>
                    <a:pt x="280154" y="280189"/>
                  </a:lnTo>
                  <a:lnTo>
                    <a:pt x="280154" y="118991"/>
                  </a:lnTo>
                  <a:lnTo>
                    <a:pt x="652608" y="118991"/>
                  </a:lnTo>
                  <a:lnTo>
                    <a:pt x="629004" y="95387"/>
                  </a:lnTo>
                  <a:lnTo>
                    <a:pt x="593922" y="67716"/>
                  </a:lnTo>
                  <a:lnTo>
                    <a:pt x="555665" y="44283"/>
                  </a:lnTo>
                  <a:lnTo>
                    <a:pt x="514587" y="25440"/>
                  </a:lnTo>
                  <a:lnTo>
                    <a:pt x="471044" y="11542"/>
                  </a:lnTo>
                  <a:lnTo>
                    <a:pt x="425387" y="2944"/>
                  </a:lnTo>
                  <a:lnTo>
                    <a:pt x="377973" y="0"/>
                  </a:lnTo>
                  <a:close/>
                </a:path>
                <a:path w="756285" h="756285">
                  <a:moveTo>
                    <a:pt x="652608" y="118991"/>
                  </a:moveTo>
                  <a:lnTo>
                    <a:pt x="475825" y="118991"/>
                  </a:lnTo>
                  <a:lnTo>
                    <a:pt x="475825" y="280189"/>
                  </a:lnTo>
                  <a:lnTo>
                    <a:pt x="636990" y="280189"/>
                  </a:lnTo>
                  <a:lnTo>
                    <a:pt x="636990" y="475790"/>
                  </a:lnTo>
                  <a:lnTo>
                    <a:pt x="475825" y="475790"/>
                  </a:lnTo>
                  <a:lnTo>
                    <a:pt x="475825" y="636988"/>
                  </a:lnTo>
                  <a:lnTo>
                    <a:pt x="652573" y="636988"/>
                  </a:lnTo>
                  <a:lnTo>
                    <a:pt x="660558" y="629003"/>
                  </a:lnTo>
                  <a:lnTo>
                    <a:pt x="688229" y="593921"/>
                  </a:lnTo>
                  <a:lnTo>
                    <a:pt x="711662" y="555664"/>
                  </a:lnTo>
                  <a:lnTo>
                    <a:pt x="730505" y="514586"/>
                  </a:lnTo>
                  <a:lnTo>
                    <a:pt x="744402" y="471042"/>
                  </a:lnTo>
                  <a:lnTo>
                    <a:pt x="753001" y="425386"/>
                  </a:lnTo>
                  <a:lnTo>
                    <a:pt x="755945" y="377972"/>
                  </a:lnTo>
                  <a:lnTo>
                    <a:pt x="753001" y="330557"/>
                  </a:lnTo>
                  <a:lnTo>
                    <a:pt x="744402" y="284901"/>
                  </a:lnTo>
                  <a:lnTo>
                    <a:pt x="730505" y="241357"/>
                  </a:lnTo>
                  <a:lnTo>
                    <a:pt x="711662" y="200280"/>
                  </a:lnTo>
                  <a:lnTo>
                    <a:pt x="688229" y="162023"/>
                  </a:lnTo>
                  <a:lnTo>
                    <a:pt x="660558" y="126941"/>
                  </a:lnTo>
                  <a:lnTo>
                    <a:pt x="652608" y="1189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206692" y="3963151"/>
              <a:ext cx="756285" cy="756285"/>
            </a:xfrm>
            <a:custGeom>
              <a:avLst/>
              <a:gdLst/>
              <a:ahLst/>
              <a:cxnLst/>
              <a:rect l="l" t="t" r="r" b="b"/>
              <a:pathLst>
                <a:path w="756285" h="756285">
                  <a:moveTo>
                    <a:pt x="377973" y="0"/>
                  </a:moveTo>
                  <a:lnTo>
                    <a:pt x="330558" y="2944"/>
                  </a:lnTo>
                  <a:lnTo>
                    <a:pt x="284902" y="11542"/>
                  </a:lnTo>
                  <a:lnTo>
                    <a:pt x="241358" y="25440"/>
                  </a:lnTo>
                  <a:lnTo>
                    <a:pt x="200280" y="44283"/>
                  </a:lnTo>
                  <a:lnTo>
                    <a:pt x="162023" y="67716"/>
                  </a:lnTo>
                  <a:lnTo>
                    <a:pt x="126941" y="95387"/>
                  </a:lnTo>
                  <a:lnTo>
                    <a:pt x="95387" y="126941"/>
                  </a:lnTo>
                  <a:lnTo>
                    <a:pt x="67717" y="162023"/>
                  </a:lnTo>
                  <a:lnTo>
                    <a:pt x="44283" y="200280"/>
                  </a:lnTo>
                  <a:lnTo>
                    <a:pt x="25440" y="241358"/>
                  </a:lnTo>
                  <a:lnTo>
                    <a:pt x="11542" y="284902"/>
                  </a:lnTo>
                  <a:lnTo>
                    <a:pt x="2944" y="330558"/>
                  </a:lnTo>
                  <a:lnTo>
                    <a:pt x="0" y="377972"/>
                  </a:lnTo>
                  <a:lnTo>
                    <a:pt x="2944" y="425386"/>
                  </a:lnTo>
                  <a:lnTo>
                    <a:pt x="11542" y="471042"/>
                  </a:lnTo>
                  <a:lnTo>
                    <a:pt x="25440" y="514586"/>
                  </a:lnTo>
                  <a:lnTo>
                    <a:pt x="44283" y="555664"/>
                  </a:lnTo>
                  <a:lnTo>
                    <a:pt x="67717" y="593921"/>
                  </a:lnTo>
                  <a:lnTo>
                    <a:pt x="95387" y="629003"/>
                  </a:lnTo>
                  <a:lnTo>
                    <a:pt x="126941" y="660557"/>
                  </a:lnTo>
                  <a:lnTo>
                    <a:pt x="162023" y="688228"/>
                  </a:lnTo>
                  <a:lnTo>
                    <a:pt x="200280" y="711661"/>
                  </a:lnTo>
                  <a:lnTo>
                    <a:pt x="241358" y="730504"/>
                  </a:lnTo>
                  <a:lnTo>
                    <a:pt x="284902" y="744402"/>
                  </a:lnTo>
                  <a:lnTo>
                    <a:pt x="330558" y="753000"/>
                  </a:lnTo>
                  <a:lnTo>
                    <a:pt x="377973" y="755945"/>
                  </a:lnTo>
                  <a:lnTo>
                    <a:pt x="425387" y="753000"/>
                  </a:lnTo>
                  <a:lnTo>
                    <a:pt x="471043" y="744402"/>
                  </a:lnTo>
                  <a:lnTo>
                    <a:pt x="514587" y="730504"/>
                  </a:lnTo>
                  <a:lnTo>
                    <a:pt x="555665" y="711661"/>
                  </a:lnTo>
                  <a:lnTo>
                    <a:pt x="593922" y="688228"/>
                  </a:lnTo>
                  <a:lnTo>
                    <a:pt x="629004" y="660557"/>
                  </a:lnTo>
                  <a:lnTo>
                    <a:pt x="660558" y="629003"/>
                  </a:lnTo>
                  <a:lnTo>
                    <a:pt x="688228" y="593921"/>
                  </a:lnTo>
                  <a:lnTo>
                    <a:pt x="711662" y="555664"/>
                  </a:lnTo>
                  <a:lnTo>
                    <a:pt x="730505" y="514586"/>
                  </a:lnTo>
                  <a:lnTo>
                    <a:pt x="744403" y="471042"/>
                  </a:lnTo>
                  <a:lnTo>
                    <a:pt x="753001" y="425386"/>
                  </a:lnTo>
                  <a:lnTo>
                    <a:pt x="755946" y="377972"/>
                  </a:lnTo>
                  <a:lnTo>
                    <a:pt x="753001" y="330558"/>
                  </a:lnTo>
                  <a:lnTo>
                    <a:pt x="744403" y="284902"/>
                  </a:lnTo>
                  <a:lnTo>
                    <a:pt x="730505" y="241358"/>
                  </a:lnTo>
                  <a:lnTo>
                    <a:pt x="711662" y="200280"/>
                  </a:lnTo>
                  <a:lnTo>
                    <a:pt x="688228" y="162023"/>
                  </a:lnTo>
                  <a:lnTo>
                    <a:pt x="660558" y="126941"/>
                  </a:lnTo>
                  <a:lnTo>
                    <a:pt x="629004" y="95387"/>
                  </a:lnTo>
                  <a:lnTo>
                    <a:pt x="593922" y="67716"/>
                  </a:lnTo>
                  <a:lnTo>
                    <a:pt x="555665" y="44283"/>
                  </a:lnTo>
                  <a:lnTo>
                    <a:pt x="514587" y="25440"/>
                  </a:lnTo>
                  <a:lnTo>
                    <a:pt x="471043" y="11542"/>
                  </a:lnTo>
                  <a:lnTo>
                    <a:pt x="425387" y="2944"/>
                  </a:lnTo>
                  <a:lnTo>
                    <a:pt x="377973" y="0"/>
                  </a:lnTo>
                  <a:close/>
                </a:path>
                <a:path w="756285" h="756285">
                  <a:moveTo>
                    <a:pt x="280155" y="118991"/>
                  </a:moveTo>
                  <a:lnTo>
                    <a:pt x="475826" y="118991"/>
                  </a:lnTo>
                  <a:lnTo>
                    <a:pt x="475826" y="280189"/>
                  </a:lnTo>
                  <a:lnTo>
                    <a:pt x="636989" y="280189"/>
                  </a:lnTo>
                  <a:lnTo>
                    <a:pt x="636989" y="475790"/>
                  </a:lnTo>
                  <a:lnTo>
                    <a:pt x="475826" y="475790"/>
                  </a:lnTo>
                  <a:lnTo>
                    <a:pt x="475826" y="636988"/>
                  </a:lnTo>
                  <a:lnTo>
                    <a:pt x="280155" y="636988"/>
                  </a:lnTo>
                  <a:lnTo>
                    <a:pt x="280155" y="475790"/>
                  </a:lnTo>
                  <a:lnTo>
                    <a:pt x="118991" y="475790"/>
                  </a:lnTo>
                  <a:lnTo>
                    <a:pt x="118991" y="280189"/>
                  </a:lnTo>
                  <a:lnTo>
                    <a:pt x="280155" y="280189"/>
                  </a:lnTo>
                  <a:lnTo>
                    <a:pt x="280155" y="118991"/>
                  </a:lnTo>
                  <a:close/>
                </a:path>
              </a:pathLst>
            </a:custGeom>
            <a:ln w="12700">
              <a:solidFill>
                <a:srgbClr val="9227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667506" y="3061200"/>
            <a:ext cx="96266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 indent="166370">
              <a:lnSpc>
                <a:spcPct val="104200"/>
              </a:lnSpc>
              <a:spcBef>
                <a:spcPts val="40"/>
              </a:spcBef>
            </a:pPr>
            <a:r>
              <a:rPr dirty="0" sz="1200" spc="-10" b="1">
                <a:latin typeface="Arial"/>
                <a:cs typeface="Arial"/>
              </a:rPr>
              <a:t>Flexibilná </a:t>
            </a:r>
            <a:r>
              <a:rPr dirty="0" sz="1200" spc="-100" b="1">
                <a:latin typeface="Arial"/>
                <a:cs typeface="Arial"/>
              </a:rPr>
              <a:t>pracovná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95" b="1">
                <a:latin typeface="Arial"/>
                <a:cs typeface="Arial"/>
              </a:rPr>
              <a:t>doba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088257" y="3057320"/>
            <a:ext cx="133350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44805" marR="5080" indent="-332740">
              <a:lnSpc>
                <a:spcPct val="104200"/>
              </a:lnSpc>
              <a:spcBef>
                <a:spcPts val="40"/>
              </a:spcBef>
            </a:pPr>
            <a:r>
              <a:rPr dirty="0" sz="1200" spc="-65" b="1">
                <a:latin typeface="Arial"/>
                <a:cs typeface="Arial"/>
              </a:rPr>
              <a:t>Moderné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80" b="1">
                <a:latin typeface="Arial"/>
                <a:cs typeface="Arial"/>
              </a:rPr>
              <a:t>prístrojové </a:t>
            </a:r>
            <a:r>
              <a:rPr dirty="0" sz="1200" spc="-10" b="1">
                <a:latin typeface="Arial"/>
                <a:cs typeface="Arial"/>
              </a:rPr>
              <a:t>vybavenie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250267" y="3058713"/>
            <a:ext cx="1331595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 indent="280035">
              <a:lnSpc>
                <a:spcPct val="104200"/>
              </a:lnSpc>
              <a:spcBef>
                <a:spcPts val="40"/>
              </a:spcBef>
            </a:pPr>
            <a:r>
              <a:rPr dirty="0" sz="1200" spc="-20" b="1">
                <a:latin typeface="Arial"/>
                <a:cs typeface="Arial"/>
              </a:rPr>
              <a:t>Progresívne </a:t>
            </a:r>
            <a:r>
              <a:rPr dirty="0" sz="1200" spc="-80" b="1">
                <a:latin typeface="Arial"/>
                <a:cs typeface="Arial"/>
              </a:rPr>
              <a:t>metódy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70" b="1">
                <a:latin typeface="Arial"/>
                <a:cs typeface="Arial"/>
              </a:rPr>
              <a:t>rehabilitácie</a:t>
            </a:r>
            <a:endParaRPr sz="1200">
              <a:latin typeface="Arial"/>
              <a:cs typeface="Arial"/>
            </a:endParaRPr>
          </a:p>
          <a:p>
            <a:pPr marL="235585">
              <a:lnSpc>
                <a:spcPct val="100000"/>
              </a:lnSpc>
              <a:spcBef>
                <a:spcPts val="60"/>
              </a:spcBef>
            </a:pPr>
            <a:r>
              <a:rPr dirty="0" sz="1200" spc="-90" b="1">
                <a:latin typeface="Arial"/>
                <a:cs typeface="Arial"/>
              </a:rPr>
              <a:t>a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fyzioterapie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099260" y="3094254"/>
            <a:ext cx="854075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99695" marR="5080" indent="-87630">
              <a:lnSpc>
                <a:spcPct val="104200"/>
              </a:lnSpc>
              <a:spcBef>
                <a:spcPts val="40"/>
              </a:spcBef>
            </a:pPr>
            <a:r>
              <a:rPr dirty="0" sz="1200" spc="-95" b="1">
                <a:latin typeface="Arial"/>
                <a:cs typeface="Arial"/>
              </a:rPr>
              <a:t>Bezbarierové </a:t>
            </a:r>
            <a:r>
              <a:rPr dirty="0" sz="1200" spc="-10" b="1">
                <a:latin typeface="Arial"/>
                <a:cs typeface="Arial"/>
              </a:rPr>
              <a:t>prostredie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69516" y="4989041"/>
            <a:ext cx="957580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ctr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spc="-95" b="1">
                <a:latin typeface="Arial"/>
                <a:cs typeface="Arial"/>
              </a:rPr>
              <a:t>Pri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95" b="1">
                <a:latin typeface="Arial"/>
                <a:cs typeface="Arial"/>
              </a:rPr>
              <a:t>diagnostike </a:t>
            </a:r>
            <a:r>
              <a:rPr dirty="0" sz="1200" spc="-100" b="1">
                <a:latin typeface="Arial"/>
                <a:cs typeface="Arial"/>
              </a:rPr>
              <a:t>využívame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3D </a:t>
            </a:r>
            <a:r>
              <a:rPr dirty="0" sz="1200" spc="-10" b="1">
                <a:latin typeface="Arial"/>
                <a:cs typeface="Arial"/>
              </a:rPr>
              <a:t>program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879961" y="3067789"/>
            <a:ext cx="692150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69215">
              <a:lnSpc>
                <a:spcPct val="104200"/>
              </a:lnSpc>
              <a:spcBef>
                <a:spcPts val="40"/>
              </a:spcBef>
            </a:pPr>
            <a:r>
              <a:rPr dirty="0" sz="1200" spc="-125" b="1">
                <a:latin typeface="Arial"/>
                <a:cs typeface="Arial"/>
              </a:rPr>
              <a:t>Viac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ako </a:t>
            </a:r>
            <a:r>
              <a:rPr dirty="0" sz="1200" spc="-105" b="1">
                <a:latin typeface="Arial"/>
                <a:cs typeface="Arial"/>
              </a:rPr>
              <a:t>25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rokov </a:t>
            </a:r>
            <a:r>
              <a:rPr dirty="0" sz="1200" spc="-114" b="1">
                <a:latin typeface="Arial"/>
                <a:cs typeface="Arial"/>
              </a:rPr>
              <a:t>skúseností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763164" y="4989041"/>
            <a:ext cx="1374140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ctr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spc="-125" b="1">
                <a:latin typeface="Arial"/>
                <a:cs typeface="Arial"/>
              </a:rPr>
              <a:t>Ako</a:t>
            </a:r>
            <a:r>
              <a:rPr dirty="0" sz="1200" spc="-55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jediní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85" b="1">
                <a:latin typeface="Arial"/>
                <a:cs typeface="Arial"/>
              </a:rPr>
              <a:t>ponúkame </a:t>
            </a:r>
            <a:r>
              <a:rPr dirty="0" sz="1200" spc="-10" b="1">
                <a:latin typeface="Arial"/>
                <a:cs typeface="Arial"/>
              </a:rPr>
              <a:t>komplexný </a:t>
            </a:r>
            <a:r>
              <a:rPr dirty="0" sz="1200" spc="-105" b="1">
                <a:latin typeface="Arial"/>
                <a:cs typeface="Arial"/>
              </a:rPr>
              <a:t>regeneračný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90" b="1">
                <a:latin typeface="Arial"/>
                <a:cs typeface="Arial"/>
              </a:rPr>
              <a:t>program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7551504" y="4049646"/>
            <a:ext cx="1393190" cy="768350"/>
            <a:chOff x="7551504" y="4049646"/>
            <a:chExt cx="1393190" cy="768350"/>
          </a:xfrm>
        </p:grpSpPr>
        <p:sp>
          <p:nvSpPr>
            <p:cNvPr id="32" name="object 32" descr=""/>
            <p:cNvSpPr/>
            <p:nvPr/>
          </p:nvSpPr>
          <p:spPr>
            <a:xfrm>
              <a:off x="7557854" y="4055996"/>
              <a:ext cx="1380490" cy="755650"/>
            </a:xfrm>
            <a:custGeom>
              <a:avLst/>
              <a:gdLst/>
              <a:ahLst/>
              <a:cxnLst/>
              <a:rect l="l" t="t" r="r" b="b"/>
              <a:pathLst>
                <a:path w="1380490" h="755650">
                  <a:moveTo>
                    <a:pt x="1232813" y="288356"/>
                  </a:moveTo>
                  <a:lnTo>
                    <a:pt x="1197858" y="288356"/>
                  </a:lnTo>
                  <a:lnTo>
                    <a:pt x="1197858" y="367624"/>
                  </a:lnTo>
                  <a:lnTo>
                    <a:pt x="1191815" y="372676"/>
                  </a:lnTo>
                  <a:lnTo>
                    <a:pt x="1187179" y="379046"/>
                  </a:lnTo>
                  <a:lnTo>
                    <a:pt x="1184208" y="386465"/>
                  </a:lnTo>
                  <a:lnTo>
                    <a:pt x="1183161" y="394665"/>
                  </a:lnTo>
                  <a:lnTo>
                    <a:pt x="1183161" y="402957"/>
                  </a:lnTo>
                  <a:lnTo>
                    <a:pt x="1186228" y="410442"/>
                  </a:lnTo>
                  <a:lnTo>
                    <a:pt x="1191404" y="416144"/>
                  </a:lnTo>
                  <a:lnTo>
                    <a:pt x="1185049" y="420008"/>
                  </a:lnTo>
                  <a:lnTo>
                    <a:pt x="1180101" y="425484"/>
                  </a:lnTo>
                  <a:lnTo>
                    <a:pt x="1176891" y="432221"/>
                  </a:lnTo>
                  <a:lnTo>
                    <a:pt x="1175842" y="439233"/>
                  </a:lnTo>
                  <a:lnTo>
                    <a:pt x="1175748" y="745148"/>
                  </a:lnTo>
                  <a:lnTo>
                    <a:pt x="1183869" y="749483"/>
                  </a:lnTo>
                  <a:lnTo>
                    <a:pt x="1193321" y="752779"/>
                  </a:lnTo>
                  <a:lnTo>
                    <a:pt x="1203875" y="754874"/>
                  </a:lnTo>
                  <a:lnTo>
                    <a:pt x="1215304" y="755608"/>
                  </a:lnTo>
                  <a:lnTo>
                    <a:pt x="1226733" y="754874"/>
                  </a:lnTo>
                  <a:lnTo>
                    <a:pt x="1237287" y="752779"/>
                  </a:lnTo>
                  <a:lnTo>
                    <a:pt x="1246738" y="749483"/>
                  </a:lnTo>
                  <a:lnTo>
                    <a:pt x="1254860" y="745148"/>
                  </a:lnTo>
                  <a:lnTo>
                    <a:pt x="1254860" y="439233"/>
                  </a:lnTo>
                  <a:lnTo>
                    <a:pt x="1253729" y="431680"/>
                  </a:lnTo>
                  <a:lnTo>
                    <a:pt x="1250562" y="425039"/>
                  </a:lnTo>
                  <a:lnTo>
                    <a:pt x="1245693" y="419644"/>
                  </a:lnTo>
                  <a:lnTo>
                    <a:pt x="1239459" y="415829"/>
                  </a:lnTo>
                  <a:lnTo>
                    <a:pt x="1244443" y="410163"/>
                  </a:lnTo>
                  <a:lnTo>
                    <a:pt x="1247515" y="402957"/>
                  </a:lnTo>
                  <a:lnTo>
                    <a:pt x="1247575" y="394665"/>
                  </a:lnTo>
                  <a:lnTo>
                    <a:pt x="1246509" y="386465"/>
                  </a:lnTo>
                  <a:lnTo>
                    <a:pt x="1243501" y="379046"/>
                  </a:lnTo>
                  <a:lnTo>
                    <a:pt x="1238840" y="372676"/>
                  </a:lnTo>
                  <a:lnTo>
                    <a:pt x="1232813" y="367624"/>
                  </a:lnTo>
                  <a:lnTo>
                    <a:pt x="1232813" y="288356"/>
                  </a:lnTo>
                  <a:close/>
                </a:path>
                <a:path w="1380490" h="755650">
                  <a:moveTo>
                    <a:pt x="353702" y="374096"/>
                  </a:moveTo>
                  <a:lnTo>
                    <a:pt x="324266" y="416712"/>
                  </a:lnTo>
                  <a:lnTo>
                    <a:pt x="300335" y="463002"/>
                  </a:lnTo>
                  <a:lnTo>
                    <a:pt x="281569" y="512309"/>
                  </a:lnTo>
                  <a:lnTo>
                    <a:pt x="267625" y="563977"/>
                  </a:lnTo>
                  <a:lnTo>
                    <a:pt x="324607" y="571322"/>
                  </a:lnTo>
                  <a:lnTo>
                    <a:pt x="379523" y="580925"/>
                  </a:lnTo>
                  <a:lnTo>
                    <a:pt x="432144" y="592676"/>
                  </a:lnTo>
                  <a:lnTo>
                    <a:pt x="482240" y="606467"/>
                  </a:lnTo>
                  <a:lnTo>
                    <a:pt x="529582" y="622189"/>
                  </a:lnTo>
                  <a:lnTo>
                    <a:pt x="573942" y="639735"/>
                  </a:lnTo>
                  <a:lnTo>
                    <a:pt x="615088" y="658996"/>
                  </a:lnTo>
                  <a:lnTo>
                    <a:pt x="652793" y="679862"/>
                  </a:lnTo>
                  <a:lnTo>
                    <a:pt x="686827" y="702226"/>
                  </a:lnTo>
                  <a:lnTo>
                    <a:pt x="721316" y="679576"/>
                  </a:lnTo>
                  <a:lnTo>
                    <a:pt x="759571" y="658464"/>
                  </a:lnTo>
                  <a:lnTo>
                    <a:pt x="801353" y="639001"/>
                  </a:lnTo>
                  <a:lnTo>
                    <a:pt x="846423" y="621302"/>
                  </a:lnTo>
                  <a:lnTo>
                    <a:pt x="894542" y="605480"/>
                  </a:lnTo>
                  <a:lnTo>
                    <a:pt x="945473" y="591650"/>
                  </a:lnTo>
                  <a:lnTo>
                    <a:pt x="998975" y="579924"/>
                  </a:lnTo>
                  <a:lnTo>
                    <a:pt x="1054810" y="570418"/>
                  </a:lnTo>
                  <a:lnTo>
                    <a:pt x="1112739" y="563243"/>
                  </a:lnTo>
                  <a:lnTo>
                    <a:pt x="1098798" y="511752"/>
                  </a:lnTo>
                  <a:lnTo>
                    <a:pt x="1088692" y="485268"/>
                  </a:lnTo>
                  <a:lnTo>
                    <a:pt x="690151" y="485268"/>
                  </a:lnTo>
                  <a:lnTo>
                    <a:pt x="353702" y="374096"/>
                  </a:lnTo>
                  <a:close/>
                </a:path>
                <a:path w="1380490" h="755650">
                  <a:moveTo>
                    <a:pt x="1026791" y="373992"/>
                  </a:moveTo>
                  <a:lnTo>
                    <a:pt x="690151" y="485268"/>
                  </a:lnTo>
                  <a:lnTo>
                    <a:pt x="1088692" y="485268"/>
                  </a:lnTo>
                  <a:lnTo>
                    <a:pt x="1080045" y="462609"/>
                  </a:lnTo>
                  <a:lnTo>
                    <a:pt x="1056153" y="416470"/>
                  </a:lnTo>
                  <a:lnTo>
                    <a:pt x="1026791" y="373992"/>
                  </a:lnTo>
                  <a:close/>
                </a:path>
                <a:path w="1380490" h="755650">
                  <a:moveTo>
                    <a:pt x="690151" y="0"/>
                  </a:moveTo>
                  <a:lnTo>
                    <a:pt x="0" y="228081"/>
                  </a:lnTo>
                  <a:lnTo>
                    <a:pt x="690151" y="456269"/>
                  </a:lnTo>
                  <a:lnTo>
                    <a:pt x="1197858" y="288356"/>
                  </a:lnTo>
                  <a:lnTo>
                    <a:pt x="1232813" y="288356"/>
                  </a:lnTo>
                  <a:lnTo>
                    <a:pt x="1232813" y="276811"/>
                  </a:lnTo>
                  <a:lnTo>
                    <a:pt x="1373524" y="230320"/>
                  </a:lnTo>
                  <a:lnTo>
                    <a:pt x="691365" y="230320"/>
                  </a:lnTo>
                  <a:lnTo>
                    <a:pt x="673107" y="228969"/>
                  </a:lnTo>
                  <a:lnTo>
                    <a:pt x="658175" y="225279"/>
                  </a:lnTo>
                  <a:lnTo>
                    <a:pt x="648095" y="219798"/>
                  </a:lnTo>
                  <a:lnTo>
                    <a:pt x="644396" y="213075"/>
                  </a:lnTo>
                  <a:lnTo>
                    <a:pt x="648095" y="206366"/>
                  </a:lnTo>
                  <a:lnTo>
                    <a:pt x="658175" y="200883"/>
                  </a:lnTo>
                  <a:lnTo>
                    <a:pt x="673107" y="197185"/>
                  </a:lnTo>
                  <a:lnTo>
                    <a:pt x="691365" y="195828"/>
                  </a:lnTo>
                  <a:lnTo>
                    <a:pt x="1282707" y="195828"/>
                  </a:lnTo>
                  <a:lnTo>
                    <a:pt x="690151" y="0"/>
                  </a:lnTo>
                  <a:close/>
                </a:path>
                <a:path w="1380490" h="755650">
                  <a:moveTo>
                    <a:pt x="1282707" y="195828"/>
                  </a:moveTo>
                  <a:lnTo>
                    <a:pt x="691365" y="195828"/>
                  </a:lnTo>
                  <a:lnTo>
                    <a:pt x="709565" y="197185"/>
                  </a:lnTo>
                  <a:lnTo>
                    <a:pt x="724434" y="200883"/>
                  </a:lnTo>
                  <a:lnTo>
                    <a:pt x="734463" y="206366"/>
                  </a:lnTo>
                  <a:lnTo>
                    <a:pt x="738141" y="213075"/>
                  </a:lnTo>
                  <a:lnTo>
                    <a:pt x="734463" y="219798"/>
                  </a:lnTo>
                  <a:lnTo>
                    <a:pt x="724434" y="225279"/>
                  </a:lnTo>
                  <a:lnTo>
                    <a:pt x="709565" y="228969"/>
                  </a:lnTo>
                  <a:lnTo>
                    <a:pt x="691365" y="230320"/>
                  </a:lnTo>
                  <a:lnTo>
                    <a:pt x="1373524" y="230320"/>
                  </a:lnTo>
                  <a:lnTo>
                    <a:pt x="1380300" y="228081"/>
                  </a:lnTo>
                  <a:lnTo>
                    <a:pt x="1282707" y="1958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557854" y="4055996"/>
              <a:ext cx="1380490" cy="755650"/>
            </a:xfrm>
            <a:custGeom>
              <a:avLst/>
              <a:gdLst/>
              <a:ahLst/>
              <a:cxnLst/>
              <a:rect l="l" t="t" r="r" b="b"/>
              <a:pathLst>
                <a:path w="1380490" h="755650">
                  <a:moveTo>
                    <a:pt x="690150" y="0"/>
                  </a:moveTo>
                  <a:lnTo>
                    <a:pt x="0" y="228081"/>
                  </a:lnTo>
                  <a:lnTo>
                    <a:pt x="690150" y="456268"/>
                  </a:lnTo>
                  <a:lnTo>
                    <a:pt x="1197858" y="288355"/>
                  </a:lnTo>
                  <a:lnTo>
                    <a:pt x="1197858" y="367624"/>
                  </a:lnTo>
                  <a:lnTo>
                    <a:pt x="1191814" y="372675"/>
                  </a:lnTo>
                  <a:lnTo>
                    <a:pt x="1187178" y="379045"/>
                  </a:lnTo>
                  <a:lnTo>
                    <a:pt x="1184208" y="386465"/>
                  </a:lnTo>
                  <a:lnTo>
                    <a:pt x="1183160" y="394665"/>
                  </a:lnTo>
                  <a:lnTo>
                    <a:pt x="1183160" y="402956"/>
                  </a:lnTo>
                  <a:lnTo>
                    <a:pt x="1186228" y="410442"/>
                  </a:lnTo>
                  <a:lnTo>
                    <a:pt x="1191404" y="416144"/>
                  </a:lnTo>
                  <a:lnTo>
                    <a:pt x="1185048" y="420007"/>
                  </a:lnTo>
                  <a:lnTo>
                    <a:pt x="1180101" y="425484"/>
                  </a:lnTo>
                  <a:lnTo>
                    <a:pt x="1176891" y="432220"/>
                  </a:lnTo>
                  <a:lnTo>
                    <a:pt x="1175748" y="439861"/>
                  </a:lnTo>
                  <a:lnTo>
                    <a:pt x="1175748" y="745148"/>
                  </a:lnTo>
                  <a:lnTo>
                    <a:pt x="1183869" y="749483"/>
                  </a:lnTo>
                  <a:lnTo>
                    <a:pt x="1193321" y="752778"/>
                  </a:lnTo>
                  <a:lnTo>
                    <a:pt x="1203875" y="754874"/>
                  </a:lnTo>
                  <a:lnTo>
                    <a:pt x="1215303" y="755608"/>
                  </a:lnTo>
                  <a:lnTo>
                    <a:pt x="1226732" y="754874"/>
                  </a:lnTo>
                  <a:lnTo>
                    <a:pt x="1237286" y="752778"/>
                  </a:lnTo>
                  <a:lnTo>
                    <a:pt x="1246738" y="749483"/>
                  </a:lnTo>
                  <a:lnTo>
                    <a:pt x="1254859" y="745148"/>
                  </a:lnTo>
                  <a:lnTo>
                    <a:pt x="1254859" y="439232"/>
                  </a:lnTo>
                  <a:lnTo>
                    <a:pt x="1253729" y="431679"/>
                  </a:lnTo>
                  <a:lnTo>
                    <a:pt x="1250562" y="425038"/>
                  </a:lnTo>
                  <a:lnTo>
                    <a:pt x="1245693" y="419643"/>
                  </a:lnTo>
                  <a:lnTo>
                    <a:pt x="1239459" y="415829"/>
                  </a:lnTo>
                  <a:lnTo>
                    <a:pt x="1244443" y="410162"/>
                  </a:lnTo>
                  <a:lnTo>
                    <a:pt x="1247574" y="402816"/>
                  </a:lnTo>
                  <a:lnTo>
                    <a:pt x="1247574" y="394665"/>
                  </a:lnTo>
                  <a:lnTo>
                    <a:pt x="1246508" y="386465"/>
                  </a:lnTo>
                  <a:lnTo>
                    <a:pt x="1243501" y="379045"/>
                  </a:lnTo>
                  <a:lnTo>
                    <a:pt x="1238840" y="372675"/>
                  </a:lnTo>
                  <a:lnTo>
                    <a:pt x="1232813" y="367624"/>
                  </a:lnTo>
                  <a:lnTo>
                    <a:pt x="1232813" y="276811"/>
                  </a:lnTo>
                  <a:lnTo>
                    <a:pt x="1380300" y="228081"/>
                  </a:lnTo>
                  <a:lnTo>
                    <a:pt x="690150" y="0"/>
                  </a:lnTo>
                  <a:close/>
                </a:path>
                <a:path w="1380490" h="755650">
                  <a:moveTo>
                    <a:pt x="691364" y="195828"/>
                  </a:moveTo>
                  <a:lnTo>
                    <a:pt x="709564" y="197185"/>
                  </a:lnTo>
                  <a:lnTo>
                    <a:pt x="724434" y="200883"/>
                  </a:lnTo>
                  <a:lnTo>
                    <a:pt x="734463" y="206365"/>
                  </a:lnTo>
                  <a:lnTo>
                    <a:pt x="738141" y="213074"/>
                  </a:lnTo>
                  <a:lnTo>
                    <a:pt x="734463" y="219798"/>
                  </a:lnTo>
                  <a:lnTo>
                    <a:pt x="724434" y="225278"/>
                  </a:lnTo>
                  <a:lnTo>
                    <a:pt x="709564" y="228968"/>
                  </a:lnTo>
                  <a:lnTo>
                    <a:pt x="691364" y="230320"/>
                  </a:lnTo>
                  <a:lnTo>
                    <a:pt x="673107" y="228968"/>
                  </a:lnTo>
                  <a:lnTo>
                    <a:pt x="658175" y="225278"/>
                  </a:lnTo>
                  <a:lnTo>
                    <a:pt x="648095" y="219798"/>
                  </a:lnTo>
                  <a:lnTo>
                    <a:pt x="644396" y="213074"/>
                  </a:lnTo>
                  <a:lnTo>
                    <a:pt x="648095" y="206365"/>
                  </a:lnTo>
                  <a:lnTo>
                    <a:pt x="658175" y="200883"/>
                  </a:lnTo>
                  <a:lnTo>
                    <a:pt x="673107" y="197185"/>
                  </a:lnTo>
                  <a:lnTo>
                    <a:pt x="691364" y="195828"/>
                  </a:lnTo>
                  <a:close/>
                </a:path>
                <a:path w="1380490" h="755650">
                  <a:moveTo>
                    <a:pt x="1026790" y="373990"/>
                  </a:moveTo>
                  <a:lnTo>
                    <a:pt x="690150" y="485268"/>
                  </a:lnTo>
                  <a:lnTo>
                    <a:pt x="353702" y="374095"/>
                  </a:lnTo>
                  <a:lnTo>
                    <a:pt x="324265" y="416712"/>
                  </a:lnTo>
                  <a:lnTo>
                    <a:pt x="300335" y="463002"/>
                  </a:lnTo>
                  <a:lnTo>
                    <a:pt x="281568" y="512309"/>
                  </a:lnTo>
                  <a:lnTo>
                    <a:pt x="267625" y="563977"/>
                  </a:lnTo>
                  <a:lnTo>
                    <a:pt x="324607" y="571322"/>
                  </a:lnTo>
                  <a:lnTo>
                    <a:pt x="379523" y="580924"/>
                  </a:lnTo>
                  <a:lnTo>
                    <a:pt x="432144" y="592675"/>
                  </a:lnTo>
                  <a:lnTo>
                    <a:pt x="482240" y="606466"/>
                  </a:lnTo>
                  <a:lnTo>
                    <a:pt x="529582" y="622189"/>
                  </a:lnTo>
                  <a:lnTo>
                    <a:pt x="573942" y="639735"/>
                  </a:lnTo>
                  <a:lnTo>
                    <a:pt x="615088" y="658995"/>
                  </a:lnTo>
                  <a:lnTo>
                    <a:pt x="652793" y="679861"/>
                  </a:lnTo>
                  <a:lnTo>
                    <a:pt x="686827" y="702225"/>
                  </a:lnTo>
                  <a:lnTo>
                    <a:pt x="721316" y="679576"/>
                  </a:lnTo>
                  <a:lnTo>
                    <a:pt x="759571" y="658463"/>
                  </a:lnTo>
                  <a:lnTo>
                    <a:pt x="801353" y="639000"/>
                  </a:lnTo>
                  <a:lnTo>
                    <a:pt x="846423" y="621301"/>
                  </a:lnTo>
                  <a:lnTo>
                    <a:pt x="894542" y="605479"/>
                  </a:lnTo>
                  <a:lnTo>
                    <a:pt x="945473" y="591649"/>
                  </a:lnTo>
                  <a:lnTo>
                    <a:pt x="998975" y="579923"/>
                  </a:lnTo>
                  <a:lnTo>
                    <a:pt x="1054810" y="570417"/>
                  </a:lnTo>
                  <a:lnTo>
                    <a:pt x="1112739" y="563242"/>
                  </a:lnTo>
                  <a:lnTo>
                    <a:pt x="1098798" y="511751"/>
                  </a:lnTo>
                  <a:lnTo>
                    <a:pt x="1080045" y="462608"/>
                  </a:lnTo>
                  <a:lnTo>
                    <a:pt x="1056152" y="416469"/>
                  </a:lnTo>
                  <a:lnTo>
                    <a:pt x="1026790" y="373990"/>
                  </a:lnTo>
                  <a:close/>
                </a:path>
              </a:pathLst>
            </a:custGeom>
            <a:ln w="12700">
              <a:solidFill>
                <a:srgbClr val="9227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4073537" y="4982222"/>
            <a:ext cx="1022350" cy="779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ctr" marL="12700" marR="5080" indent="-635">
              <a:lnSpc>
                <a:spcPct val="104200"/>
              </a:lnSpc>
              <a:spcBef>
                <a:spcPts val="40"/>
              </a:spcBef>
            </a:pPr>
            <a:r>
              <a:rPr dirty="0" sz="1200" spc="-100" b="1">
                <a:latin typeface="Arial"/>
                <a:cs typeface="Arial"/>
              </a:rPr>
              <a:t>Odborný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80" b="1">
                <a:latin typeface="Arial"/>
                <a:cs typeface="Arial"/>
              </a:rPr>
              <a:t>garant </a:t>
            </a:r>
            <a:r>
              <a:rPr dirty="0" sz="1200" spc="-90" b="1">
                <a:latin typeface="Arial"/>
                <a:cs typeface="Arial"/>
              </a:rPr>
              <a:t>a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skúsení </a:t>
            </a:r>
            <a:r>
              <a:rPr dirty="0" sz="1200" spc="-70" b="1">
                <a:latin typeface="Arial"/>
                <a:cs typeface="Arial"/>
              </a:rPr>
              <a:t>ortopédi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90" b="1">
                <a:latin typeface="Arial"/>
                <a:cs typeface="Arial"/>
              </a:rPr>
              <a:t>a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204" b="1">
                <a:latin typeface="Arial"/>
                <a:cs typeface="Arial"/>
              </a:rPr>
              <a:t>FBLR</a:t>
            </a:r>
            <a:r>
              <a:rPr dirty="0" sz="1200" spc="-10" b="1">
                <a:latin typeface="Arial"/>
                <a:cs typeface="Arial"/>
              </a:rPr>
              <a:t> lekár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789701" y="4982222"/>
            <a:ext cx="1134110" cy="779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ctr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spc="-105" b="1">
                <a:latin typeface="Arial"/>
                <a:cs typeface="Arial"/>
              </a:rPr>
              <a:t>Kvalifikovaný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a </a:t>
            </a:r>
            <a:r>
              <a:rPr dirty="0" sz="1200" spc="-130" b="1">
                <a:latin typeface="Arial"/>
                <a:cs typeface="Arial"/>
              </a:rPr>
              <a:t>skúsený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75" b="1">
                <a:latin typeface="Arial"/>
                <a:cs typeface="Arial"/>
              </a:rPr>
              <a:t>personál </a:t>
            </a:r>
            <a:r>
              <a:rPr dirty="0" sz="1200" spc="-80" b="1">
                <a:latin typeface="Arial"/>
                <a:cs typeface="Arial"/>
              </a:rPr>
              <a:t>fyzioterapeutov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a </a:t>
            </a:r>
            <a:r>
              <a:rPr dirty="0" sz="1200" spc="-10" b="1">
                <a:latin typeface="Arial"/>
                <a:cs typeface="Arial"/>
              </a:rPr>
              <a:t>masérov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440749" y="4989041"/>
            <a:ext cx="804545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77165" marR="5080" indent="-165100">
              <a:lnSpc>
                <a:spcPct val="104200"/>
              </a:lnSpc>
              <a:spcBef>
                <a:spcPts val="40"/>
              </a:spcBef>
            </a:pPr>
            <a:r>
              <a:rPr dirty="0" sz="1200" spc="-85" b="1">
                <a:latin typeface="Arial"/>
                <a:cs typeface="Arial"/>
              </a:rPr>
              <a:t>Individuálny </a:t>
            </a:r>
            <a:r>
              <a:rPr dirty="0" sz="1200" spc="-10" b="1">
                <a:latin typeface="Arial"/>
                <a:cs typeface="Arial"/>
              </a:rPr>
              <a:t>prístup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2399604" y="3892861"/>
            <a:ext cx="1033144" cy="896619"/>
            <a:chOff x="2399604" y="3892861"/>
            <a:chExt cx="1033144" cy="896619"/>
          </a:xfrm>
        </p:grpSpPr>
        <p:sp>
          <p:nvSpPr>
            <p:cNvPr id="38" name="object 38" descr=""/>
            <p:cNvSpPr/>
            <p:nvPr/>
          </p:nvSpPr>
          <p:spPr>
            <a:xfrm>
              <a:off x="2405954" y="3899211"/>
              <a:ext cx="1020444" cy="883919"/>
            </a:xfrm>
            <a:custGeom>
              <a:avLst/>
              <a:gdLst/>
              <a:ahLst/>
              <a:cxnLst/>
              <a:rect l="l" t="t" r="r" b="b"/>
              <a:pathLst>
                <a:path w="1020445" h="883920">
                  <a:moveTo>
                    <a:pt x="703709" y="410324"/>
                  </a:moveTo>
                  <a:lnTo>
                    <a:pt x="316433" y="410324"/>
                  </a:lnTo>
                  <a:lnTo>
                    <a:pt x="324379" y="463224"/>
                  </a:lnTo>
                  <a:lnTo>
                    <a:pt x="335194" y="500737"/>
                  </a:lnTo>
                  <a:lnTo>
                    <a:pt x="350384" y="529451"/>
                  </a:lnTo>
                  <a:lnTo>
                    <a:pt x="371454" y="555951"/>
                  </a:lnTo>
                  <a:lnTo>
                    <a:pt x="370888" y="595887"/>
                  </a:lnTo>
                  <a:lnTo>
                    <a:pt x="364767" y="634848"/>
                  </a:lnTo>
                  <a:lnTo>
                    <a:pt x="348277" y="669677"/>
                  </a:lnTo>
                  <a:lnTo>
                    <a:pt x="322417" y="699742"/>
                  </a:lnTo>
                  <a:lnTo>
                    <a:pt x="288189" y="724410"/>
                  </a:lnTo>
                  <a:lnTo>
                    <a:pt x="238535" y="744214"/>
                  </a:lnTo>
                  <a:lnTo>
                    <a:pt x="199353" y="749533"/>
                  </a:lnTo>
                  <a:lnTo>
                    <a:pt x="135161" y="758692"/>
                  </a:lnTo>
                  <a:lnTo>
                    <a:pt x="86912" y="778286"/>
                  </a:lnTo>
                  <a:lnTo>
                    <a:pt x="50823" y="806729"/>
                  </a:lnTo>
                  <a:lnTo>
                    <a:pt x="23112" y="842438"/>
                  </a:lnTo>
                  <a:lnTo>
                    <a:pt x="0" y="883827"/>
                  </a:lnTo>
                  <a:lnTo>
                    <a:pt x="1020142" y="883827"/>
                  </a:lnTo>
                  <a:lnTo>
                    <a:pt x="997030" y="842438"/>
                  </a:lnTo>
                  <a:lnTo>
                    <a:pt x="969319" y="806729"/>
                  </a:lnTo>
                  <a:lnTo>
                    <a:pt x="933230" y="778286"/>
                  </a:lnTo>
                  <a:lnTo>
                    <a:pt x="884980" y="758692"/>
                  </a:lnTo>
                  <a:lnTo>
                    <a:pt x="820789" y="749533"/>
                  </a:lnTo>
                  <a:lnTo>
                    <a:pt x="801025" y="747712"/>
                  </a:lnTo>
                  <a:lnTo>
                    <a:pt x="781519" y="744107"/>
                  </a:lnTo>
                  <a:lnTo>
                    <a:pt x="762543" y="738561"/>
                  </a:lnTo>
                  <a:lnTo>
                    <a:pt x="744373" y="730916"/>
                  </a:lnTo>
                  <a:lnTo>
                    <a:pt x="740453" y="728830"/>
                  </a:lnTo>
                  <a:lnTo>
                    <a:pt x="736344" y="726742"/>
                  </a:lnTo>
                  <a:lnTo>
                    <a:pt x="697684" y="699742"/>
                  </a:lnTo>
                  <a:lnTo>
                    <a:pt x="671759" y="669677"/>
                  </a:lnTo>
                  <a:lnTo>
                    <a:pt x="655255" y="634848"/>
                  </a:lnTo>
                  <a:lnTo>
                    <a:pt x="649254" y="595887"/>
                  </a:lnTo>
                  <a:lnTo>
                    <a:pt x="648782" y="555951"/>
                  </a:lnTo>
                  <a:lnTo>
                    <a:pt x="669784" y="529451"/>
                  </a:lnTo>
                  <a:lnTo>
                    <a:pt x="684888" y="500737"/>
                  </a:lnTo>
                  <a:lnTo>
                    <a:pt x="695671" y="463224"/>
                  </a:lnTo>
                  <a:lnTo>
                    <a:pt x="703709" y="410324"/>
                  </a:lnTo>
                  <a:close/>
                </a:path>
                <a:path w="1020445" h="883920">
                  <a:moveTo>
                    <a:pt x="721199" y="410324"/>
                  </a:moveTo>
                  <a:lnTo>
                    <a:pt x="703709" y="410324"/>
                  </a:lnTo>
                  <a:lnTo>
                    <a:pt x="708102" y="411880"/>
                  </a:lnTo>
                  <a:lnTo>
                    <a:pt x="719247" y="414211"/>
                  </a:lnTo>
                  <a:lnTo>
                    <a:pt x="721199" y="410324"/>
                  </a:lnTo>
                  <a:close/>
                </a:path>
                <a:path w="1020445" h="883920">
                  <a:moveTo>
                    <a:pt x="295226" y="268011"/>
                  </a:moveTo>
                  <a:lnTo>
                    <a:pt x="288237" y="268011"/>
                  </a:lnTo>
                  <a:lnTo>
                    <a:pt x="280728" y="268257"/>
                  </a:lnTo>
                  <a:lnTo>
                    <a:pt x="264185" y="283242"/>
                  </a:lnTo>
                  <a:lnTo>
                    <a:pt x="265278" y="318167"/>
                  </a:lnTo>
                  <a:lnTo>
                    <a:pt x="277838" y="362037"/>
                  </a:lnTo>
                  <a:lnTo>
                    <a:pt x="295699" y="403860"/>
                  </a:lnTo>
                  <a:lnTo>
                    <a:pt x="300894" y="413966"/>
                  </a:lnTo>
                  <a:lnTo>
                    <a:pt x="311804" y="411633"/>
                  </a:lnTo>
                  <a:lnTo>
                    <a:pt x="316433" y="410324"/>
                  </a:lnTo>
                  <a:lnTo>
                    <a:pt x="721199" y="410324"/>
                  </a:lnTo>
                  <a:lnTo>
                    <a:pt x="724443" y="403860"/>
                  </a:lnTo>
                  <a:lnTo>
                    <a:pt x="742411" y="362037"/>
                  </a:lnTo>
                  <a:lnTo>
                    <a:pt x="754982" y="318167"/>
                  </a:lnTo>
                  <a:lnTo>
                    <a:pt x="756050" y="283242"/>
                  </a:lnTo>
                  <a:lnTo>
                    <a:pt x="739509" y="268257"/>
                  </a:lnTo>
                  <a:lnTo>
                    <a:pt x="301461" y="268257"/>
                  </a:lnTo>
                  <a:lnTo>
                    <a:pt x="295226" y="268011"/>
                  </a:lnTo>
                  <a:close/>
                </a:path>
                <a:path w="1020445" h="883920">
                  <a:moveTo>
                    <a:pt x="510118" y="0"/>
                  </a:moveTo>
                  <a:lnTo>
                    <a:pt x="457795" y="4536"/>
                  </a:lnTo>
                  <a:lnTo>
                    <a:pt x="413225" y="17550"/>
                  </a:lnTo>
                  <a:lnTo>
                    <a:pt x="376260" y="38150"/>
                  </a:lnTo>
                  <a:lnTo>
                    <a:pt x="346748" y="65443"/>
                  </a:lnTo>
                  <a:lnTo>
                    <a:pt x="324541" y="98538"/>
                  </a:lnTo>
                  <a:lnTo>
                    <a:pt x="309490" y="136542"/>
                  </a:lnTo>
                  <a:lnTo>
                    <a:pt x="300126" y="198517"/>
                  </a:lnTo>
                  <a:lnTo>
                    <a:pt x="299772" y="232583"/>
                  </a:lnTo>
                  <a:lnTo>
                    <a:pt x="301461" y="268257"/>
                  </a:lnTo>
                  <a:lnTo>
                    <a:pt x="718775" y="268257"/>
                  </a:lnTo>
                  <a:lnTo>
                    <a:pt x="720487" y="232480"/>
                  </a:lnTo>
                  <a:lnTo>
                    <a:pt x="717087" y="166358"/>
                  </a:lnTo>
                  <a:lnTo>
                    <a:pt x="695607" y="98538"/>
                  </a:lnTo>
                  <a:lnTo>
                    <a:pt x="673418" y="65443"/>
                  </a:lnTo>
                  <a:lnTo>
                    <a:pt x="643929" y="38150"/>
                  </a:lnTo>
                  <a:lnTo>
                    <a:pt x="606986" y="17550"/>
                  </a:lnTo>
                  <a:lnTo>
                    <a:pt x="562434" y="4536"/>
                  </a:lnTo>
                  <a:lnTo>
                    <a:pt x="510118" y="0"/>
                  </a:lnTo>
                  <a:close/>
                </a:path>
                <a:path w="1020445" h="883920">
                  <a:moveTo>
                    <a:pt x="724962" y="267726"/>
                  </a:moveTo>
                  <a:lnTo>
                    <a:pt x="718775" y="268257"/>
                  </a:lnTo>
                  <a:lnTo>
                    <a:pt x="739509" y="268257"/>
                  </a:lnTo>
                  <a:lnTo>
                    <a:pt x="724962" y="26772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2405954" y="3899211"/>
              <a:ext cx="1020444" cy="883919"/>
            </a:xfrm>
            <a:custGeom>
              <a:avLst/>
              <a:gdLst/>
              <a:ahLst/>
              <a:cxnLst/>
              <a:rect l="l" t="t" r="r" b="b"/>
              <a:pathLst>
                <a:path w="1020445" h="883920">
                  <a:moveTo>
                    <a:pt x="510118" y="0"/>
                  </a:moveTo>
                  <a:lnTo>
                    <a:pt x="457795" y="4536"/>
                  </a:lnTo>
                  <a:lnTo>
                    <a:pt x="413226" y="17550"/>
                  </a:lnTo>
                  <a:lnTo>
                    <a:pt x="376260" y="38150"/>
                  </a:lnTo>
                  <a:lnTo>
                    <a:pt x="346748" y="65444"/>
                  </a:lnTo>
                  <a:lnTo>
                    <a:pt x="324542" y="98539"/>
                  </a:lnTo>
                  <a:lnTo>
                    <a:pt x="309490" y="136543"/>
                  </a:lnTo>
                  <a:lnTo>
                    <a:pt x="300127" y="198426"/>
                  </a:lnTo>
                  <a:lnTo>
                    <a:pt x="299767" y="232480"/>
                  </a:lnTo>
                  <a:lnTo>
                    <a:pt x="301461" y="268257"/>
                  </a:lnTo>
                  <a:lnTo>
                    <a:pt x="295227" y="268012"/>
                  </a:lnTo>
                  <a:lnTo>
                    <a:pt x="288237" y="268012"/>
                  </a:lnTo>
                  <a:lnTo>
                    <a:pt x="280728" y="268257"/>
                  </a:lnTo>
                  <a:lnTo>
                    <a:pt x="264185" y="283242"/>
                  </a:lnTo>
                  <a:lnTo>
                    <a:pt x="265278" y="318167"/>
                  </a:lnTo>
                  <a:lnTo>
                    <a:pt x="277839" y="362037"/>
                  </a:lnTo>
                  <a:lnTo>
                    <a:pt x="295699" y="403859"/>
                  </a:lnTo>
                  <a:lnTo>
                    <a:pt x="300894" y="413966"/>
                  </a:lnTo>
                  <a:lnTo>
                    <a:pt x="311804" y="411634"/>
                  </a:lnTo>
                  <a:lnTo>
                    <a:pt x="316433" y="410324"/>
                  </a:lnTo>
                  <a:lnTo>
                    <a:pt x="324379" y="463224"/>
                  </a:lnTo>
                  <a:lnTo>
                    <a:pt x="335194" y="500738"/>
                  </a:lnTo>
                  <a:lnTo>
                    <a:pt x="350384" y="529451"/>
                  </a:lnTo>
                  <a:lnTo>
                    <a:pt x="371454" y="555951"/>
                  </a:lnTo>
                  <a:lnTo>
                    <a:pt x="370888" y="595887"/>
                  </a:lnTo>
                  <a:lnTo>
                    <a:pt x="364767" y="634848"/>
                  </a:lnTo>
                  <a:lnTo>
                    <a:pt x="348277" y="669678"/>
                  </a:lnTo>
                  <a:lnTo>
                    <a:pt x="322418" y="699743"/>
                  </a:lnTo>
                  <a:lnTo>
                    <a:pt x="288190" y="724410"/>
                  </a:lnTo>
                  <a:lnTo>
                    <a:pt x="284034" y="726743"/>
                  </a:lnTo>
                  <a:lnTo>
                    <a:pt x="279925" y="729075"/>
                  </a:lnTo>
                  <a:lnTo>
                    <a:pt x="238535" y="744215"/>
                  </a:lnTo>
                  <a:lnTo>
                    <a:pt x="199352" y="749534"/>
                  </a:lnTo>
                  <a:lnTo>
                    <a:pt x="135162" y="758692"/>
                  </a:lnTo>
                  <a:lnTo>
                    <a:pt x="86912" y="778286"/>
                  </a:lnTo>
                  <a:lnTo>
                    <a:pt x="50823" y="806729"/>
                  </a:lnTo>
                  <a:lnTo>
                    <a:pt x="23113" y="842438"/>
                  </a:lnTo>
                  <a:lnTo>
                    <a:pt x="0" y="883827"/>
                  </a:lnTo>
                  <a:lnTo>
                    <a:pt x="1020142" y="883827"/>
                  </a:lnTo>
                  <a:lnTo>
                    <a:pt x="997029" y="842438"/>
                  </a:lnTo>
                  <a:lnTo>
                    <a:pt x="969319" y="806729"/>
                  </a:lnTo>
                  <a:lnTo>
                    <a:pt x="933230" y="778286"/>
                  </a:lnTo>
                  <a:lnTo>
                    <a:pt x="884980" y="758692"/>
                  </a:lnTo>
                  <a:lnTo>
                    <a:pt x="820790" y="749534"/>
                  </a:lnTo>
                  <a:lnTo>
                    <a:pt x="801026" y="747712"/>
                  </a:lnTo>
                  <a:lnTo>
                    <a:pt x="781519" y="744107"/>
                  </a:lnTo>
                  <a:lnTo>
                    <a:pt x="762543" y="738561"/>
                  </a:lnTo>
                  <a:lnTo>
                    <a:pt x="744373" y="730916"/>
                  </a:lnTo>
                  <a:lnTo>
                    <a:pt x="740453" y="728830"/>
                  </a:lnTo>
                  <a:lnTo>
                    <a:pt x="736344" y="726743"/>
                  </a:lnTo>
                  <a:lnTo>
                    <a:pt x="697685" y="699743"/>
                  </a:lnTo>
                  <a:lnTo>
                    <a:pt x="671759" y="669678"/>
                  </a:lnTo>
                  <a:lnTo>
                    <a:pt x="655255" y="634848"/>
                  </a:lnTo>
                  <a:lnTo>
                    <a:pt x="649254" y="595887"/>
                  </a:lnTo>
                  <a:lnTo>
                    <a:pt x="648782" y="555951"/>
                  </a:lnTo>
                  <a:lnTo>
                    <a:pt x="669784" y="529451"/>
                  </a:lnTo>
                  <a:lnTo>
                    <a:pt x="684889" y="500738"/>
                  </a:lnTo>
                  <a:lnTo>
                    <a:pt x="695671" y="463224"/>
                  </a:lnTo>
                  <a:lnTo>
                    <a:pt x="703709" y="410324"/>
                  </a:lnTo>
                  <a:lnTo>
                    <a:pt x="708102" y="411879"/>
                  </a:lnTo>
                  <a:lnTo>
                    <a:pt x="742411" y="362037"/>
                  </a:lnTo>
                  <a:lnTo>
                    <a:pt x="754982" y="318167"/>
                  </a:lnTo>
                  <a:lnTo>
                    <a:pt x="756050" y="283242"/>
                  </a:lnTo>
                  <a:lnTo>
                    <a:pt x="739509" y="268257"/>
                  </a:lnTo>
                  <a:lnTo>
                    <a:pt x="731952" y="268012"/>
                  </a:lnTo>
                  <a:lnTo>
                    <a:pt x="724962" y="267725"/>
                  </a:lnTo>
                  <a:lnTo>
                    <a:pt x="718775" y="268257"/>
                  </a:lnTo>
                  <a:lnTo>
                    <a:pt x="720488" y="232584"/>
                  </a:lnTo>
                  <a:lnTo>
                    <a:pt x="720151" y="198518"/>
                  </a:lnTo>
                  <a:lnTo>
                    <a:pt x="710652" y="136543"/>
                  </a:lnTo>
                  <a:lnTo>
                    <a:pt x="695607" y="98539"/>
                  </a:lnTo>
                  <a:lnTo>
                    <a:pt x="673418" y="65444"/>
                  </a:lnTo>
                  <a:lnTo>
                    <a:pt x="643929" y="38150"/>
                  </a:lnTo>
                  <a:lnTo>
                    <a:pt x="606986" y="17550"/>
                  </a:lnTo>
                  <a:lnTo>
                    <a:pt x="562434" y="4536"/>
                  </a:lnTo>
                  <a:lnTo>
                    <a:pt x="510118" y="0"/>
                  </a:lnTo>
                  <a:close/>
                </a:path>
              </a:pathLst>
            </a:custGeom>
            <a:ln w="12700">
              <a:solidFill>
                <a:srgbClr val="9227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056" y="1057671"/>
            <a:ext cx="7550784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10"/>
              <a:t>Ponuka</a:t>
            </a:r>
            <a:r>
              <a:rPr dirty="0" spc="-215"/>
              <a:t> ďalšie </a:t>
            </a:r>
            <a:r>
              <a:rPr dirty="0" spc="-250"/>
              <a:t>služby</a:t>
            </a:r>
            <a:r>
              <a:rPr dirty="0" spc="-210"/>
              <a:t> </a:t>
            </a:r>
            <a:r>
              <a:rPr dirty="0" spc="-140"/>
              <a:t>-</a:t>
            </a:r>
            <a:r>
              <a:rPr dirty="0" spc="-215"/>
              <a:t> </a:t>
            </a:r>
            <a:r>
              <a:rPr dirty="0" spc="-90"/>
              <a:t>dni</a:t>
            </a:r>
            <a:r>
              <a:rPr dirty="0" spc="-210"/>
              <a:t> </a:t>
            </a:r>
            <a:r>
              <a:rPr dirty="0" spc="-200"/>
              <a:t>zdravia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7042" y="1822930"/>
            <a:ext cx="8900795" cy="2700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30"/>
              </a:lnSpc>
              <a:spcBef>
                <a:spcPts val="100"/>
              </a:spcBef>
            </a:pPr>
            <a:r>
              <a:rPr dirty="0" u="sng" sz="130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FYZIOTERAPEUTICKÉ</a:t>
            </a:r>
            <a:r>
              <a:rPr dirty="0" u="sng" sz="1300" spc="-2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300" spc="-1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MASÁŽE/KONZULTÁCIE</a:t>
            </a:r>
            <a:endParaRPr sz="1300">
              <a:latin typeface="Arial"/>
              <a:cs typeface="Arial"/>
            </a:endParaRPr>
          </a:p>
          <a:p>
            <a:pPr marL="113030" indent="-100965">
              <a:lnSpc>
                <a:spcPts val="1530"/>
              </a:lnSpc>
              <a:buChar char="-"/>
              <a:tabLst>
                <a:tab pos="113664" algn="l"/>
              </a:tabLst>
            </a:pP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individuálna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masáž jednej časti tela po krátkej konzultácii s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fyzioterapeutom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22222"/>
              </a:buClr>
              <a:buFont typeface="Arial"/>
              <a:buChar char="-"/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22222"/>
              </a:buClr>
              <a:buFont typeface="Arial"/>
              <a:buChar char="-"/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dirty="0" u="sng" sz="130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PREDNÁŠKA</a:t>
            </a:r>
            <a:r>
              <a:rPr dirty="0" u="sng" sz="1300" spc="-8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300" spc="-1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FYZIOTERAPEUTA</a:t>
            </a:r>
            <a:r>
              <a:rPr dirty="0" u="sng" sz="1300" spc="-7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30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PODĽA</a:t>
            </a:r>
            <a:r>
              <a:rPr dirty="0" u="sng" sz="1300" spc="-65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300" spc="-1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POŽIADAVKY</a:t>
            </a:r>
            <a:endParaRPr sz="1300">
              <a:latin typeface="Arial"/>
              <a:cs typeface="Arial"/>
            </a:endParaRPr>
          </a:p>
          <a:p>
            <a:pPr marL="113030" indent="-100965">
              <a:lnSpc>
                <a:spcPts val="1500"/>
              </a:lnSpc>
              <a:buChar char="-"/>
              <a:tabLst>
                <a:tab pos="113664" algn="l"/>
              </a:tabLst>
            </a:pP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50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min.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odborná prednáška obsahujúca praktické rady pre ľudí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so sedavým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zamestnaním</a:t>
            </a:r>
            <a:endParaRPr sz="1300">
              <a:latin typeface="Arial"/>
              <a:cs typeface="Arial"/>
            </a:endParaRPr>
          </a:p>
          <a:p>
            <a:pPr marL="113030" indent="-100965">
              <a:lnSpc>
                <a:spcPts val="1500"/>
              </a:lnSpc>
              <a:buChar char="-"/>
              <a:tabLst>
                <a:tab pos="113664" algn="l"/>
              </a:tabLst>
            </a:pP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teoretická</a:t>
            </a:r>
            <a:r>
              <a:rPr dirty="0" sz="1300" spc="-1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časť zameraná v skratke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na fyziológiu pohybového aparátu,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najčastejšie príčiny bolestí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ťažkostí</a:t>
            </a:r>
            <a:endParaRPr sz="1300">
              <a:latin typeface="Arial"/>
              <a:cs typeface="Arial"/>
            </a:endParaRPr>
          </a:p>
          <a:p>
            <a:pPr marL="113030" indent="-100965">
              <a:lnSpc>
                <a:spcPts val="1500"/>
              </a:lnSpc>
              <a:buChar char="-"/>
              <a:tabLst>
                <a:tab pos="113664" algn="l"/>
              </a:tabLst>
            </a:pP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praktické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ukážky cvikov a návykov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účinných v prevencii bolestí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chrbta</a:t>
            </a:r>
            <a:endParaRPr sz="1300">
              <a:latin typeface="Arial"/>
              <a:cs typeface="Arial"/>
            </a:endParaRPr>
          </a:p>
          <a:p>
            <a:pPr marL="146050" indent="-133985">
              <a:lnSpc>
                <a:spcPts val="1530"/>
              </a:lnSpc>
              <a:buChar char="-"/>
              <a:tabLst>
                <a:tab pos="146685" algn="l"/>
              </a:tabLst>
            </a:pP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po</a:t>
            </a:r>
            <a:r>
              <a:rPr dirty="0" sz="1300" spc="-1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ukončení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prednášky čas a priestor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na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diskusiu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22222"/>
              </a:buClr>
              <a:buFont typeface="Arial"/>
              <a:buChar char="-"/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22222"/>
              </a:buClr>
              <a:buFont typeface="Arial"/>
              <a:buChar char="-"/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dirty="0" u="sng" sz="130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CVIČENIE</a:t>
            </a:r>
            <a:r>
              <a:rPr dirty="0" u="sng" sz="1300" spc="-15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30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S</a:t>
            </a:r>
            <a:r>
              <a:rPr dirty="0" u="sng" sz="1300" spc="-1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30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FYZIOTERAPEUTOM</a:t>
            </a:r>
            <a:r>
              <a:rPr dirty="0" u="sng" sz="1300" spc="-15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30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VO</a:t>
            </a:r>
            <a:r>
              <a:rPr dirty="0" u="sng" sz="1300" spc="-15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300" spc="-2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cs typeface="Arial"/>
              </a:rPr>
              <a:t>FIRME</a:t>
            </a:r>
            <a:endParaRPr sz="1300">
              <a:latin typeface="Arial"/>
              <a:cs typeface="Arial"/>
            </a:endParaRPr>
          </a:p>
          <a:p>
            <a:pPr marL="113030" indent="-100965">
              <a:lnSpc>
                <a:spcPts val="1500"/>
              </a:lnSpc>
              <a:buChar char="-"/>
              <a:tabLst>
                <a:tab pos="113664" algn="l"/>
              </a:tabLst>
            </a:pP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50 min.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cvičenie s fyzioterapeutom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zamerané na spŕavne držanie tela a spevnenie (zdravý chrbát,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funkčný tréning,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joga)</a:t>
            </a:r>
            <a:endParaRPr sz="1300">
              <a:latin typeface="Arial"/>
              <a:cs typeface="Arial"/>
            </a:endParaRPr>
          </a:p>
          <a:p>
            <a:pPr marL="113030" indent="-100965">
              <a:lnSpc>
                <a:spcPts val="1530"/>
              </a:lnSpc>
              <a:buChar char="-"/>
              <a:tabLst>
                <a:tab pos="113664" algn="l"/>
              </a:tabLst>
            </a:pP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lekcia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je určená pre 10-12 ľudí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v skupine (v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závislosti od kapacitných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možností)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87042" y="5061430"/>
            <a:ext cx="959294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Ponuka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sa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dá samozrejme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variovať podľa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Vašich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predstáv a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požiadaviek,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toto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je</a:t>
            </a:r>
            <a:r>
              <a:rPr dirty="0" sz="1300" spc="35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návrh služieb,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ktoré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by mohli</a:t>
            </a:r>
            <a:r>
              <a:rPr dirty="0" sz="13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22222"/>
                </a:solidFill>
                <a:latin typeface="Arial"/>
                <a:cs typeface="Arial"/>
              </a:rPr>
              <a:t>zamestnanci </a:t>
            </a:r>
            <a:r>
              <a:rPr dirty="0" sz="1300" spc="-10">
                <a:solidFill>
                  <a:srgbClr val="222222"/>
                </a:solidFill>
                <a:latin typeface="Arial"/>
                <a:cs typeface="Arial"/>
              </a:rPr>
              <a:t>oceniť.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0585" y="886961"/>
            <a:ext cx="296545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90"/>
              <a:t>Naši</a:t>
            </a:r>
            <a:r>
              <a:rPr dirty="0" spc="-229"/>
              <a:t> </a:t>
            </a:r>
            <a:r>
              <a:rPr dirty="0" spc="-50"/>
              <a:t>partneri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4583" y="1733828"/>
            <a:ext cx="1380370" cy="138037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72553" y="1733828"/>
            <a:ext cx="1380370" cy="138037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41324" y="1712266"/>
            <a:ext cx="1417933" cy="142349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47656" y="1741319"/>
            <a:ext cx="1246891" cy="1394439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6691103" y="1129966"/>
            <a:ext cx="2900680" cy="3529965"/>
            <a:chOff x="6691103" y="1129966"/>
            <a:chExt cx="2900680" cy="3529965"/>
          </a:xfrm>
        </p:grpSpPr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91103" y="3308894"/>
              <a:ext cx="2900401" cy="135076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52927" y="1129966"/>
              <a:ext cx="1417933" cy="2388096"/>
            </a:xfrm>
            <a:prstGeom prst="rect">
              <a:avLst/>
            </a:prstGeom>
          </p:spPr>
        </p:pic>
      </p:grpSp>
      <p:pic>
        <p:nvPicPr>
          <p:cNvPr id="10" name="object 1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151409" y="4832790"/>
            <a:ext cx="1979791" cy="1188871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38774" y="3418254"/>
            <a:ext cx="6627495" cy="2837815"/>
            <a:chOff x="38774" y="3418254"/>
            <a:chExt cx="6627495" cy="2837815"/>
          </a:xfrm>
        </p:grpSpPr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774" y="3671273"/>
              <a:ext cx="3557849" cy="1132043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22233" y="4599003"/>
              <a:ext cx="1380370" cy="1656444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55286" y="3418254"/>
              <a:ext cx="2158781" cy="1132043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85342" y="4737040"/>
              <a:ext cx="1380370" cy="1380370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1860" y="4906489"/>
              <a:ext cx="2961276" cy="1195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42393" rIns="0" bIns="0" rtlCol="0" vert="horz">
            <a:spAutoFit/>
          </a:bodyPr>
          <a:lstStyle/>
          <a:p>
            <a:pPr marL="3363595">
              <a:lnSpc>
                <a:spcPct val="100000"/>
              </a:lnSpc>
              <a:spcBef>
                <a:spcPts val="100"/>
              </a:spcBef>
            </a:pPr>
            <a:r>
              <a:rPr dirty="0" spc="-165"/>
              <a:t>Kontakt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816610">
              <a:lnSpc>
                <a:spcPct val="136500"/>
              </a:lnSpc>
              <a:spcBef>
                <a:spcPts val="100"/>
              </a:spcBef>
            </a:pPr>
            <a:r>
              <a:rPr dirty="0" spc="-114"/>
              <a:t>adresa</a:t>
            </a:r>
            <a:r>
              <a:rPr dirty="0" spc="-75"/>
              <a:t> </a:t>
            </a:r>
            <a:r>
              <a:rPr dirty="0" spc="-110"/>
              <a:t>prevádzky</a:t>
            </a:r>
            <a:r>
              <a:rPr dirty="0" spc="-75"/>
              <a:t> </a:t>
            </a:r>
            <a:r>
              <a:rPr dirty="0"/>
              <a:t>:</a:t>
            </a:r>
            <a:r>
              <a:rPr dirty="0" spc="-75"/>
              <a:t> </a:t>
            </a:r>
            <a:r>
              <a:rPr dirty="0" spc="-100"/>
              <a:t>Seberíniho</a:t>
            </a:r>
            <a:r>
              <a:rPr dirty="0" spc="-75"/>
              <a:t> </a:t>
            </a:r>
            <a:r>
              <a:rPr dirty="0" spc="-85"/>
              <a:t>9,</a:t>
            </a:r>
            <a:r>
              <a:rPr dirty="0" spc="-70"/>
              <a:t> </a:t>
            </a:r>
            <a:r>
              <a:rPr dirty="0" spc="-100"/>
              <a:t>Bratislava,</a:t>
            </a:r>
            <a:r>
              <a:rPr dirty="0" spc="-75"/>
              <a:t> </a:t>
            </a:r>
            <a:r>
              <a:rPr dirty="0" spc="-95"/>
              <a:t>Centrálna</a:t>
            </a:r>
            <a:r>
              <a:rPr dirty="0" spc="-75"/>
              <a:t> </a:t>
            </a:r>
            <a:r>
              <a:rPr dirty="0" spc="-85"/>
              <a:t>2,</a:t>
            </a:r>
            <a:r>
              <a:rPr dirty="0" spc="-75"/>
              <a:t> </a:t>
            </a:r>
            <a:r>
              <a:rPr dirty="0" spc="-40"/>
              <a:t>Žilina </a:t>
            </a:r>
            <a:r>
              <a:rPr dirty="0" spc="-20"/>
              <a:t>tel.</a:t>
            </a:r>
            <a:r>
              <a:rPr dirty="0" spc="-90"/>
              <a:t> </a:t>
            </a:r>
            <a:r>
              <a:rPr dirty="0" spc="-105"/>
              <a:t>číslo</a:t>
            </a:r>
            <a:r>
              <a:rPr dirty="0" spc="-90"/>
              <a:t> </a:t>
            </a:r>
            <a:r>
              <a:rPr dirty="0" spc="-95"/>
              <a:t>recepcia</a:t>
            </a:r>
            <a:r>
              <a:rPr dirty="0" spc="-90"/>
              <a:t> </a:t>
            </a:r>
            <a:r>
              <a:rPr dirty="0" spc="-100"/>
              <a:t>Bratislava</a:t>
            </a:r>
            <a:r>
              <a:rPr dirty="0" spc="-85"/>
              <a:t> </a:t>
            </a:r>
            <a:r>
              <a:rPr dirty="0"/>
              <a:t>:</a:t>
            </a:r>
            <a:r>
              <a:rPr dirty="0" spc="-90"/>
              <a:t> </a:t>
            </a:r>
            <a:r>
              <a:rPr dirty="0" spc="-100"/>
              <a:t>0918</a:t>
            </a:r>
            <a:r>
              <a:rPr dirty="0" spc="-90"/>
              <a:t> </a:t>
            </a:r>
            <a:r>
              <a:rPr dirty="0" spc="-105"/>
              <a:t>676</a:t>
            </a:r>
            <a:r>
              <a:rPr dirty="0" spc="-90"/>
              <a:t> </a:t>
            </a:r>
            <a:r>
              <a:rPr dirty="0" spc="-25"/>
              <a:t>787</a:t>
            </a:r>
          </a:p>
          <a:p>
            <a:pPr marL="12700" marR="3086100">
              <a:lnSpc>
                <a:spcPct val="136500"/>
              </a:lnSpc>
            </a:pPr>
            <a:r>
              <a:rPr dirty="0" spc="-20"/>
              <a:t>tel.</a:t>
            </a:r>
            <a:r>
              <a:rPr dirty="0" spc="-90"/>
              <a:t> </a:t>
            </a:r>
            <a:r>
              <a:rPr dirty="0" spc="-105"/>
              <a:t>číslo</a:t>
            </a:r>
            <a:r>
              <a:rPr dirty="0" spc="-90"/>
              <a:t> </a:t>
            </a:r>
            <a:r>
              <a:rPr dirty="0" spc="-95"/>
              <a:t>recepcia</a:t>
            </a:r>
            <a:r>
              <a:rPr dirty="0" spc="-90"/>
              <a:t> </a:t>
            </a:r>
            <a:r>
              <a:rPr dirty="0" spc="-80"/>
              <a:t>Žilina</a:t>
            </a:r>
            <a:r>
              <a:rPr dirty="0" spc="-90"/>
              <a:t> </a:t>
            </a:r>
            <a:r>
              <a:rPr dirty="0"/>
              <a:t>:</a:t>
            </a:r>
            <a:r>
              <a:rPr dirty="0" spc="-90"/>
              <a:t> </a:t>
            </a:r>
            <a:r>
              <a:rPr dirty="0" spc="-100"/>
              <a:t>0905</a:t>
            </a:r>
            <a:r>
              <a:rPr dirty="0" spc="-90"/>
              <a:t> </a:t>
            </a:r>
            <a:r>
              <a:rPr dirty="0" spc="-105"/>
              <a:t>711</a:t>
            </a:r>
            <a:r>
              <a:rPr dirty="0" spc="-90"/>
              <a:t> </a:t>
            </a:r>
            <a:r>
              <a:rPr dirty="0" spc="-65"/>
              <a:t>843 </a:t>
            </a:r>
            <a:r>
              <a:rPr dirty="0" spc="-95"/>
              <a:t>e-</a:t>
            </a:r>
            <a:r>
              <a:rPr dirty="0" spc="-60"/>
              <a:t>mail</a:t>
            </a:r>
            <a:r>
              <a:rPr dirty="0" spc="-85"/>
              <a:t> </a:t>
            </a:r>
            <a:r>
              <a:rPr dirty="0"/>
              <a:t>:</a:t>
            </a:r>
            <a:r>
              <a:rPr dirty="0" spc="-85"/>
              <a:t> </a:t>
            </a:r>
            <a:r>
              <a:rPr dirty="0" u="heavy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info@fitclinic.sk</a:t>
            </a:r>
          </a:p>
          <a:p>
            <a:pPr marL="12700" marR="5080">
              <a:lnSpc>
                <a:spcPct val="136500"/>
              </a:lnSpc>
            </a:pPr>
            <a:r>
              <a:rPr dirty="0" spc="-95"/>
              <a:t>e-</a:t>
            </a:r>
            <a:r>
              <a:rPr dirty="0" spc="-60"/>
              <a:t>mail</a:t>
            </a:r>
            <a:r>
              <a:rPr dirty="0" spc="-80"/>
              <a:t> </a:t>
            </a:r>
            <a:r>
              <a:rPr dirty="0" spc="-85"/>
              <a:t>obchodné</a:t>
            </a:r>
            <a:r>
              <a:rPr dirty="0" spc="-80"/>
              <a:t> </a:t>
            </a:r>
            <a:r>
              <a:rPr dirty="0" spc="-75"/>
              <a:t>záležitosti </a:t>
            </a:r>
            <a:r>
              <a:rPr dirty="0"/>
              <a:t>:</a:t>
            </a:r>
            <a:r>
              <a:rPr dirty="0" spc="-85"/>
              <a:t> </a:t>
            </a:r>
            <a:r>
              <a:rPr dirty="0" u="heavy" spc="-6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office@fitclinic.sk</a:t>
            </a:r>
            <a:r>
              <a:rPr dirty="0" spc="-75">
                <a:solidFill>
                  <a:srgbClr val="0000FF"/>
                </a:solidFill>
              </a:rPr>
              <a:t> </a:t>
            </a:r>
            <a:r>
              <a:rPr dirty="0" spc="-60"/>
              <a:t>,</a:t>
            </a:r>
            <a:r>
              <a:rPr dirty="0" spc="-80"/>
              <a:t> </a:t>
            </a:r>
            <a:r>
              <a:rPr dirty="0" spc="-100"/>
              <a:t>0948</a:t>
            </a:r>
            <a:r>
              <a:rPr dirty="0" spc="-80"/>
              <a:t> </a:t>
            </a:r>
            <a:r>
              <a:rPr dirty="0" spc="-105"/>
              <a:t>69</a:t>
            </a:r>
            <a:r>
              <a:rPr dirty="0" spc="-75"/>
              <a:t> </a:t>
            </a:r>
            <a:r>
              <a:rPr dirty="0" spc="-105"/>
              <a:t>50</a:t>
            </a:r>
            <a:r>
              <a:rPr dirty="0" spc="-80"/>
              <a:t> </a:t>
            </a:r>
            <a:r>
              <a:rPr dirty="0" spc="-105"/>
              <a:t>99</a:t>
            </a:r>
            <a:r>
              <a:rPr dirty="0" spc="-75"/>
              <a:t> </a:t>
            </a:r>
            <a:r>
              <a:rPr dirty="0" spc="-105"/>
              <a:t>Švárna </a:t>
            </a:r>
            <a:r>
              <a:rPr dirty="0" spc="-85"/>
              <a:t>web</a:t>
            </a:r>
            <a:r>
              <a:rPr dirty="0" spc="-100"/>
              <a:t> </a:t>
            </a:r>
            <a:r>
              <a:rPr dirty="0"/>
              <a:t>:</a:t>
            </a:r>
            <a:r>
              <a:rPr dirty="0" spc="-100"/>
              <a:t> </a:t>
            </a:r>
            <a:r>
              <a:rPr dirty="0" u="heavy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www.fitclinic.sk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271728" y="5094701"/>
            <a:ext cx="7277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5">
                <a:latin typeface="Arial"/>
                <a:cs typeface="Arial"/>
              </a:rPr>
              <a:t>Fitclinic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85011" y="5038736"/>
            <a:ext cx="340181" cy="34018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5098" y="5089536"/>
            <a:ext cx="340181" cy="34018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078905" y="5043901"/>
            <a:ext cx="920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Arial"/>
                <a:cs typeface="Arial"/>
              </a:rPr>
              <a:t>_fitclinic_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prezentacia FITCLINIC firmy</dc:title>
  <dcterms:created xsi:type="dcterms:W3CDTF">2023-04-03T13:20:10Z</dcterms:created>
  <dcterms:modified xsi:type="dcterms:W3CDTF">2023-04-03T13:20:10Z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2023-03-29T00:00:00Z</vt:filetime>
  </property>
  <property fmtid="{D5CDD505-2E9C-101B-9397-08002B2CF9AE}" pid="3" name="Creator">
    <vt:lpwstr>Keynote</vt:lpwstr>
  </property>
  <property fmtid="{D5CDD505-2E9C-101B-9397-08002B2CF9AE}" pid="4" name="LastSaved">
    <vt:filetime>2023-04-03T00:00:00Z</vt:filetime>
  </property>
  <property fmtid="{D5CDD505-2E9C-101B-9397-08002B2CF9AE}" pid="5" name="Producer">
    <vt:lpwstr>macOS Verzia 12.4 (Zostava 21F79) Quartz PDFContext</vt:lpwstr>
  </property>
</Properties>
</file>